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5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6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7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8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9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10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11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12.xml" ContentType="application/vnd.openxmlformats-officedocument.theme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13.xml" ContentType="application/vnd.openxmlformats-officedocument.theme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theme/theme14.xml" ContentType="application/vnd.openxmlformats-officedocument.theme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theme/theme15.xml" ContentType="application/vnd.openxmlformats-officedocument.theme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theme/theme16.xml" ContentType="application/vnd.openxmlformats-officedocument.theme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theme/theme17.xml" ContentType="application/vnd.openxmlformats-officedocument.theme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theme/theme18.xml" ContentType="application/vnd.openxmlformats-officedocument.theme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theme/theme19.xml" ContentType="application/vnd.openxmlformats-officedocument.theme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theme/theme20.xml" ContentType="application/vnd.openxmlformats-officedocument.theme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theme/theme21.xml" ContentType="application/vnd.openxmlformats-officedocument.theme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theme/theme22.xml" ContentType="application/vnd.openxmlformats-officedocument.theme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theme/theme23.xml" ContentType="application/vnd.openxmlformats-officedocument.theme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theme/theme24.xml" ContentType="application/vnd.openxmlformats-officedocument.theme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theme/theme25.xml" ContentType="application/vnd.openxmlformats-officedocument.theme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theme/theme26.xml" ContentType="application/vnd.openxmlformats-officedocument.theme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theme/theme27.xml" ContentType="application/vnd.openxmlformats-officedocument.theme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theme/theme28.xml" ContentType="application/vnd.openxmlformats-officedocument.theme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theme/theme29.xml" ContentType="application/vnd.openxmlformats-officedocument.theme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theme/theme30.xml" ContentType="application/vnd.openxmlformats-officedocument.theme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theme/theme31.xml" ContentType="application/vnd.openxmlformats-officedocument.theme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theme/theme32.xml" ContentType="application/vnd.openxmlformats-officedocument.theme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theme/theme33.xml" ContentType="application/vnd.openxmlformats-officedocument.theme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theme/theme34.xml" ContentType="application/vnd.openxmlformats-officedocument.theme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theme/theme35.xml" ContentType="application/vnd.openxmlformats-officedocument.theme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theme/theme36.xml" ContentType="application/vnd.openxmlformats-officedocument.theme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theme/theme37.xml" ContentType="application/vnd.openxmlformats-officedocument.theme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theme/theme38.xml" ContentType="application/vnd.openxmlformats-officedocument.theme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theme/theme39.xml" ContentType="application/vnd.openxmlformats-officedocument.theme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theme/theme40.xml" ContentType="application/vnd.openxmlformats-officedocument.theme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theme/theme41.xml" ContentType="application/vnd.openxmlformats-officedocument.theme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theme/theme42.xml" ContentType="application/vnd.openxmlformats-officedocument.theme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theme/theme43.xml" ContentType="application/vnd.openxmlformats-officedocument.theme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theme/theme44.xml" ContentType="application/vnd.openxmlformats-officedocument.theme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theme/theme45.xml" ContentType="application/vnd.openxmlformats-officedocument.theme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theme/theme46.xml" ContentType="application/vnd.openxmlformats-officedocument.theme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theme/theme47.xml" ContentType="application/vnd.openxmlformats-officedocument.theme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theme/theme48.xml" ContentType="application/vnd.openxmlformats-officedocument.theme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theme/theme49.xml" ContentType="application/vnd.openxmlformats-officedocument.theme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theme/theme50.xml" ContentType="application/vnd.openxmlformats-officedocument.theme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theme/theme51.xml" ContentType="application/vnd.openxmlformats-officedocument.theme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theme/theme52.xml" ContentType="application/vnd.openxmlformats-officedocument.theme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theme/theme53.xml" ContentType="application/vnd.openxmlformats-officedocument.theme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  <p:sldMasterId id="2147483812" r:id="rId3"/>
    <p:sldMasterId id="2147483824" r:id="rId4"/>
    <p:sldMasterId id="2147483836" r:id="rId5"/>
    <p:sldMasterId id="2147483848" r:id="rId6"/>
    <p:sldMasterId id="2147483860" r:id="rId7"/>
    <p:sldMasterId id="2147483872" r:id="rId8"/>
    <p:sldMasterId id="2147483909" r:id="rId9"/>
    <p:sldMasterId id="2147483924" r:id="rId10"/>
    <p:sldMasterId id="2147483936" r:id="rId11"/>
    <p:sldMasterId id="2147483948" r:id="rId12"/>
    <p:sldMasterId id="2147483977" r:id="rId13"/>
    <p:sldMasterId id="2147484002" r:id="rId14"/>
    <p:sldMasterId id="2147484062" r:id="rId15"/>
    <p:sldMasterId id="2147484074" r:id="rId16"/>
    <p:sldMasterId id="2147484087" r:id="rId17"/>
    <p:sldMasterId id="2147484099" r:id="rId18"/>
    <p:sldMasterId id="2147484111" r:id="rId19"/>
    <p:sldMasterId id="2147484195" r:id="rId20"/>
    <p:sldMasterId id="2147484245" r:id="rId21"/>
    <p:sldMasterId id="2147484281" r:id="rId22"/>
    <p:sldMasterId id="2147484306" r:id="rId23"/>
    <p:sldMasterId id="2147484354" r:id="rId24"/>
    <p:sldMasterId id="2147484366" r:id="rId25"/>
    <p:sldMasterId id="2147484378" r:id="rId26"/>
    <p:sldMasterId id="2147484402" r:id="rId27"/>
    <p:sldMasterId id="2147484414" r:id="rId28"/>
    <p:sldMasterId id="2147484450" r:id="rId29"/>
    <p:sldMasterId id="2147484462" r:id="rId30"/>
    <p:sldMasterId id="2147484474" r:id="rId31"/>
    <p:sldMasterId id="2147484486" r:id="rId32"/>
    <p:sldMasterId id="2147484534" r:id="rId33"/>
    <p:sldMasterId id="2147484546" r:id="rId34"/>
    <p:sldMasterId id="2147484558" r:id="rId35"/>
    <p:sldMasterId id="2147484630" r:id="rId36"/>
    <p:sldMasterId id="2147484642" r:id="rId37"/>
    <p:sldMasterId id="2147484679" r:id="rId38"/>
    <p:sldMasterId id="2147484704" r:id="rId39"/>
    <p:sldMasterId id="2147484716" r:id="rId40"/>
    <p:sldMasterId id="2147484730" r:id="rId41"/>
    <p:sldMasterId id="2147484743" r:id="rId42"/>
    <p:sldMasterId id="2147484755" r:id="rId43"/>
    <p:sldMasterId id="2147484768" r:id="rId44"/>
    <p:sldMasterId id="2147484780" r:id="rId45"/>
    <p:sldMasterId id="2147484792" r:id="rId46"/>
    <p:sldMasterId id="2147484804" r:id="rId47"/>
    <p:sldMasterId id="2147484816" r:id="rId48"/>
    <p:sldMasterId id="2147484828" r:id="rId49"/>
    <p:sldMasterId id="2147484840" r:id="rId50"/>
    <p:sldMasterId id="2147484853" r:id="rId51"/>
    <p:sldMasterId id="2147484865" r:id="rId52"/>
    <p:sldMasterId id="2147484877" r:id="rId53"/>
    <p:sldMasterId id="2147484903" r:id="rId54"/>
    <p:sldMasterId id="2147484917" r:id="rId55"/>
    <p:sldMasterId id="2147484920" r:id="rId56"/>
    <p:sldMasterId id="2147484948" r:id="rId57"/>
    <p:sldMasterId id="2147484951" r:id="rId58"/>
  </p:sldMasterIdLst>
  <p:notesMasterIdLst>
    <p:notesMasterId r:id="rId101"/>
  </p:notesMasterIdLst>
  <p:handoutMasterIdLst>
    <p:handoutMasterId r:id="rId102"/>
  </p:handoutMasterIdLst>
  <p:sldIdLst>
    <p:sldId id="1983" r:id="rId59"/>
    <p:sldId id="986" r:id="rId60"/>
    <p:sldId id="1651" r:id="rId61"/>
    <p:sldId id="1671" r:id="rId62"/>
    <p:sldId id="1725" r:id="rId63"/>
    <p:sldId id="1684" r:id="rId64"/>
    <p:sldId id="1985" r:id="rId65"/>
    <p:sldId id="1687" r:id="rId66"/>
    <p:sldId id="1688" r:id="rId67"/>
    <p:sldId id="1727" r:id="rId68"/>
    <p:sldId id="1689" r:id="rId69"/>
    <p:sldId id="1691" r:id="rId70"/>
    <p:sldId id="1692" r:id="rId71"/>
    <p:sldId id="1693" r:id="rId72"/>
    <p:sldId id="1694" r:id="rId73"/>
    <p:sldId id="1695" r:id="rId74"/>
    <p:sldId id="1696" r:id="rId75"/>
    <p:sldId id="1697" r:id="rId76"/>
    <p:sldId id="1698" r:id="rId77"/>
    <p:sldId id="1699" r:id="rId78"/>
    <p:sldId id="1700" r:id="rId79"/>
    <p:sldId id="1701" r:id="rId80"/>
    <p:sldId id="1702" r:id="rId81"/>
    <p:sldId id="1703" r:id="rId82"/>
    <p:sldId id="1704" r:id="rId83"/>
    <p:sldId id="1705" r:id="rId84"/>
    <p:sldId id="1706" r:id="rId85"/>
    <p:sldId id="1707" r:id="rId86"/>
    <p:sldId id="1708" r:id="rId87"/>
    <p:sldId id="1709" r:id="rId88"/>
    <p:sldId id="1710" r:id="rId89"/>
    <p:sldId id="1711" r:id="rId90"/>
    <p:sldId id="1712" r:id="rId91"/>
    <p:sldId id="1713" r:id="rId92"/>
    <p:sldId id="1714" r:id="rId93"/>
    <p:sldId id="1715" r:id="rId94"/>
    <p:sldId id="1722" r:id="rId95"/>
    <p:sldId id="1746" r:id="rId96"/>
    <p:sldId id="1747" r:id="rId97"/>
    <p:sldId id="1755" r:id="rId98"/>
    <p:sldId id="1761" r:id="rId99"/>
    <p:sldId id="1763" r:id="rId100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55D6"/>
    <a:srgbClr val="8C0000"/>
    <a:srgbClr val="663D63"/>
    <a:srgbClr val="66FF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43" autoAdjust="0"/>
    <p:restoredTop sz="99219" autoAdjust="0"/>
  </p:normalViewPr>
  <p:slideViewPr>
    <p:cSldViewPr>
      <p:cViewPr varScale="1">
        <p:scale>
          <a:sx n="55" d="100"/>
          <a:sy n="55" d="100"/>
        </p:scale>
        <p:origin x="1049" y="4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147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0064"/>
    </p:cViewPr>
  </p:sorterViewPr>
  <p:notesViewPr>
    <p:cSldViewPr>
      <p:cViewPr varScale="1">
        <p:scale>
          <a:sx n="39" d="100"/>
          <a:sy n="39" d="100"/>
        </p:scale>
        <p:origin x="2309" y="58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21" Type="http://schemas.openxmlformats.org/officeDocument/2006/relationships/slideMaster" Target="slideMasters/slideMaster21.xml"/><Relationship Id="rId42" Type="http://schemas.openxmlformats.org/officeDocument/2006/relationships/slideMaster" Target="slideMasters/slideMaster42.xml"/><Relationship Id="rId47" Type="http://schemas.openxmlformats.org/officeDocument/2006/relationships/slideMaster" Target="slideMasters/slideMaster47.xml"/><Relationship Id="rId63" Type="http://schemas.openxmlformats.org/officeDocument/2006/relationships/slide" Target="slides/slide5.xml"/><Relationship Id="rId68" Type="http://schemas.openxmlformats.org/officeDocument/2006/relationships/slide" Target="slides/slide10.xml"/><Relationship Id="rId84" Type="http://schemas.openxmlformats.org/officeDocument/2006/relationships/slide" Target="slides/slide26.xml"/><Relationship Id="rId89" Type="http://schemas.openxmlformats.org/officeDocument/2006/relationships/slide" Target="slides/slide31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37" Type="http://schemas.openxmlformats.org/officeDocument/2006/relationships/slideMaster" Target="slideMasters/slideMaster37.xml"/><Relationship Id="rId53" Type="http://schemas.openxmlformats.org/officeDocument/2006/relationships/slideMaster" Target="slideMasters/slideMaster53.xml"/><Relationship Id="rId58" Type="http://schemas.openxmlformats.org/officeDocument/2006/relationships/slideMaster" Target="slideMasters/slideMaster58.xml"/><Relationship Id="rId74" Type="http://schemas.openxmlformats.org/officeDocument/2006/relationships/slide" Target="slides/slide16.xml"/><Relationship Id="rId79" Type="http://schemas.openxmlformats.org/officeDocument/2006/relationships/slide" Target="slides/slide21.xml"/><Relationship Id="rId102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32.xml"/><Relationship Id="rId95" Type="http://schemas.openxmlformats.org/officeDocument/2006/relationships/slide" Target="slides/slide37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43" Type="http://schemas.openxmlformats.org/officeDocument/2006/relationships/slideMaster" Target="slideMasters/slideMaster43.xml"/><Relationship Id="rId48" Type="http://schemas.openxmlformats.org/officeDocument/2006/relationships/slideMaster" Target="slideMasters/slideMaster48.xml"/><Relationship Id="rId64" Type="http://schemas.openxmlformats.org/officeDocument/2006/relationships/slide" Target="slides/slide6.xml"/><Relationship Id="rId69" Type="http://schemas.openxmlformats.org/officeDocument/2006/relationships/slide" Target="slides/slide11.xml"/><Relationship Id="rId80" Type="http://schemas.openxmlformats.org/officeDocument/2006/relationships/slide" Target="slides/slide22.xml"/><Relationship Id="rId85" Type="http://schemas.openxmlformats.org/officeDocument/2006/relationships/slide" Target="slides/slide2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59" Type="http://schemas.openxmlformats.org/officeDocument/2006/relationships/slide" Target="slides/slide1.xml"/><Relationship Id="rId103" Type="http://schemas.openxmlformats.org/officeDocument/2006/relationships/presProps" Target="presProps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54" Type="http://schemas.openxmlformats.org/officeDocument/2006/relationships/slideMaster" Target="slideMasters/slideMaster54.xml"/><Relationship Id="rId62" Type="http://schemas.openxmlformats.org/officeDocument/2006/relationships/slide" Target="slides/slide4.xml"/><Relationship Id="rId70" Type="http://schemas.openxmlformats.org/officeDocument/2006/relationships/slide" Target="slides/slide12.xml"/><Relationship Id="rId75" Type="http://schemas.openxmlformats.org/officeDocument/2006/relationships/slide" Target="slides/slide17.xml"/><Relationship Id="rId83" Type="http://schemas.openxmlformats.org/officeDocument/2006/relationships/slide" Target="slides/slide25.xml"/><Relationship Id="rId88" Type="http://schemas.openxmlformats.org/officeDocument/2006/relationships/slide" Target="slides/slide30.xml"/><Relationship Id="rId91" Type="http://schemas.openxmlformats.org/officeDocument/2006/relationships/slide" Target="slides/slide33.xml"/><Relationship Id="rId96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Master" Target="slideMasters/slideMaster36.xml"/><Relationship Id="rId49" Type="http://schemas.openxmlformats.org/officeDocument/2006/relationships/slideMaster" Target="slideMasters/slideMaster49.xml"/><Relationship Id="rId57" Type="http://schemas.openxmlformats.org/officeDocument/2006/relationships/slideMaster" Target="slideMasters/slideMaster57.xml"/><Relationship Id="rId106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44" Type="http://schemas.openxmlformats.org/officeDocument/2006/relationships/slideMaster" Target="slideMasters/slideMaster44.xml"/><Relationship Id="rId52" Type="http://schemas.openxmlformats.org/officeDocument/2006/relationships/slideMaster" Target="slideMasters/slideMaster52.xml"/><Relationship Id="rId60" Type="http://schemas.openxmlformats.org/officeDocument/2006/relationships/slide" Target="slides/slide2.xml"/><Relationship Id="rId65" Type="http://schemas.openxmlformats.org/officeDocument/2006/relationships/slide" Target="slides/slide7.xml"/><Relationship Id="rId73" Type="http://schemas.openxmlformats.org/officeDocument/2006/relationships/slide" Target="slides/slide15.xml"/><Relationship Id="rId78" Type="http://schemas.openxmlformats.org/officeDocument/2006/relationships/slide" Target="slides/slide20.xml"/><Relationship Id="rId81" Type="http://schemas.openxmlformats.org/officeDocument/2006/relationships/slide" Target="slides/slide23.xml"/><Relationship Id="rId86" Type="http://schemas.openxmlformats.org/officeDocument/2006/relationships/slide" Target="slides/slide28.xml"/><Relationship Id="rId94" Type="http://schemas.openxmlformats.org/officeDocument/2006/relationships/slide" Target="slides/slide36.xml"/><Relationship Id="rId99" Type="http://schemas.openxmlformats.org/officeDocument/2006/relationships/slide" Target="slides/slide41.xml"/><Relationship Id="rId10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34" Type="http://schemas.openxmlformats.org/officeDocument/2006/relationships/slideMaster" Target="slideMasters/slideMaster34.xml"/><Relationship Id="rId50" Type="http://schemas.openxmlformats.org/officeDocument/2006/relationships/slideMaster" Target="slideMasters/slideMaster50.xml"/><Relationship Id="rId55" Type="http://schemas.openxmlformats.org/officeDocument/2006/relationships/slideMaster" Target="slideMasters/slideMaster55.xml"/><Relationship Id="rId76" Type="http://schemas.openxmlformats.org/officeDocument/2006/relationships/slide" Target="slides/slide18.xml"/><Relationship Id="rId97" Type="http://schemas.openxmlformats.org/officeDocument/2006/relationships/slide" Target="slides/slide39.xml"/><Relationship Id="rId10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13.xml"/><Relationship Id="rId92" Type="http://schemas.openxmlformats.org/officeDocument/2006/relationships/slide" Target="slides/slide34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Master" Target="slideMasters/slideMaster40.xml"/><Relationship Id="rId45" Type="http://schemas.openxmlformats.org/officeDocument/2006/relationships/slideMaster" Target="slideMasters/slideMaster45.xml"/><Relationship Id="rId66" Type="http://schemas.openxmlformats.org/officeDocument/2006/relationships/slide" Target="slides/slide8.xml"/><Relationship Id="rId87" Type="http://schemas.openxmlformats.org/officeDocument/2006/relationships/slide" Target="slides/slide29.xml"/><Relationship Id="rId61" Type="http://schemas.openxmlformats.org/officeDocument/2006/relationships/slide" Target="slides/slide3.xml"/><Relationship Id="rId82" Type="http://schemas.openxmlformats.org/officeDocument/2006/relationships/slide" Target="slides/slide24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56" Type="http://schemas.openxmlformats.org/officeDocument/2006/relationships/slideMaster" Target="slideMasters/slideMaster56.xml"/><Relationship Id="rId77" Type="http://schemas.openxmlformats.org/officeDocument/2006/relationships/slide" Target="slides/slide19.xml"/><Relationship Id="rId100" Type="http://schemas.openxmlformats.org/officeDocument/2006/relationships/slide" Target="slides/slide42.xml"/><Relationship Id="rId105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Master" Target="slideMasters/slideMaster51.xml"/><Relationship Id="rId72" Type="http://schemas.openxmlformats.org/officeDocument/2006/relationships/slide" Target="slides/slide14.xml"/><Relationship Id="rId93" Type="http://schemas.openxmlformats.org/officeDocument/2006/relationships/slide" Target="slides/slide35.xml"/><Relationship Id="rId98" Type="http://schemas.openxmlformats.org/officeDocument/2006/relationships/slide" Target="slides/slide40.xml"/><Relationship Id="rId3" Type="http://schemas.openxmlformats.org/officeDocument/2006/relationships/slideMaster" Target="slideMasters/slideMaster3.xml"/><Relationship Id="rId25" Type="http://schemas.openxmlformats.org/officeDocument/2006/relationships/slideMaster" Target="slideMasters/slideMaster25.xml"/><Relationship Id="rId46" Type="http://schemas.openxmlformats.org/officeDocument/2006/relationships/slideMaster" Target="slideMasters/slideMaster46.xml"/><Relationship Id="rId67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C167E78-EA36-40A1-A9A0-B443C6CB1F60}" type="datetimeFigureOut">
              <a:rPr lang="en-US" smtClean="0"/>
              <a:pPr/>
              <a:t>16-Sep-18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E401BE2-F7AC-4C50-A6E5-F6C806E13D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98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8D89EF4-2B2A-4F54-A6DD-1EB35DCF17B3}" type="datetimeFigureOut">
              <a:rPr lang="en-US" smtClean="0"/>
              <a:pPr/>
              <a:t>16-Sep-18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B959945-7217-484B-8E74-88DC87A74B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70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53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7066" indent="-291179" defTabSz="92853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717" indent="-232943" defTabSz="92853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604" indent="-232943" defTabSz="92853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491" indent="-232943" defTabSz="92853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377" indent="-232943" defTabSz="9285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264" indent="-232943" defTabSz="9285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4151" indent="-232943" defTabSz="9285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0038" indent="-232943" defTabSz="9285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B348A69-22FC-0448-BA8C-D2010BAF903A}" type="slidenum">
              <a:rPr lang="en-US" sz="1200">
                <a:solidFill>
                  <a:prstClr val="black"/>
                </a:solidFill>
                <a:cs typeface="Arial" charset="0"/>
              </a:rPr>
              <a:pPr eaLnBrk="1" hangingPunct="1"/>
              <a:t>6</a:t>
            </a:fld>
            <a:endParaRPr lang="en-US" sz="120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240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53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7066" indent="-291179" defTabSz="92853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717" indent="-232943" defTabSz="92853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604" indent="-232943" defTabSz="92853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491" indent="-232943" defTabSz="92853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377" indent="-232943" defTabSz="9285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264" indent="-232943" defTabSz="9285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4151" indent="-232943" defTabSz="9285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0038" indent="-232943" defTabSz="9285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3410DDB-86CE-664C-ACF0-D7E5683DF526}" type="slidenum">
              <a:rPr lang="en-US" sz="1200">
                <a:solidFill>
                  <a:srgbClr val="000000"/>
                </a:solidFill>
                <a:cs typeface="Arial" charset="0"/>
              </a:rPr>
              <a:pPr eaLnBrk="1" hangingPunct="1"/>
              <a:t>19</a:t>
            </a:fld>
            <a:endParaRPr lang="en-US" sz="12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553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53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7066" indent="-291179" defTabSz="92853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717" indent="-232943" defTabSz="92853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604" indent="-232943" defTabSz="92853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491" indent="-232943" defTabSz="92853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377" indent="-232943" defTabSz="9285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264" indent="-232943" defTabSz="9285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4151" indent="-232943" defTabSz="9285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0038" indent="-232943" defTabSz="9285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6210F24-A6EB-F94F-A71B-7C043DAEB347}" type="slidenum">
              <a:rPr lang="en-US" sz="1200">
                <a:solidFill>
                  <a:prstClr val="black"/>
                </a:solidFill>
                <a:latin typeface="Calibri" charset="0"/>
                <a:cs typeface="Arial" charset="0"/>
              </a:rPr>
              <a:pPr eaLnBrk="1" hangingPunct="1"/>
              <a:t>40</a:t>
            </a:fld>
            <a:endParaRPr lang="en-US" sz="1200">
              <a:solidFill>
                <a:prstClr val="black"/>
              </a:solidFill>
              <a:latin typeface="Calibri" charset="0"/>
              <a:cs typeface="Arial" charset="0"/>
            </a:endParaRPr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684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0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3.xml"/></Relationships>
</file>

<file path=ppt/slideLayouts/_rels/slideLayout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4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5.emf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480487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34701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170275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307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6267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073927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13583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685609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52787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69054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113194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437132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594476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013786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2857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6199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273601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703575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943002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263216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7375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251267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439865"/>
      </p:ext>
    </p:extLst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674615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296944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286941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239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3370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372347"/>
      </p:ext>
    </p:extLst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682470"/>
      </p:ext>
    </p:extLst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60737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5949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74552"/>
      </p:ext>
    </p:extLst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882175"/>
      </p:ext>
    </p:extLst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683289"/>
      </p:ext>
    </p:extLst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508187"/>
      </p:ext>
    </p:extLst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971540"/>
      </p:ext>
    </p:extLst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771473"/>
      </p:ext>
    </p:extLst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4627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3011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834769"/>
      </p:ext>
    </p:extLst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47910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963788"/>
      </p:ext>
    </p:extLst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513993"/>
      </p:ext>
    </p:extLst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949556"/>
      </p:ext>
    </p:extLst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416598"/>
      </p:ext>
    </p:extLst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983898"/>
      </p:ext>
    </p:extLst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490541"/>
      </p:ext>
    </p:extLst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869284"/>
      </p:ext>
    </p:extLst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578381"/>
      </p:ext>
    </p:extLst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0224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0967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34960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197620"/>
      </p:ext>
    </p:extLst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596406"/>
      </p:ext>
    </p:extLst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621081"/>
      </p:ext>
    </p:extLst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447729"/>
      </p:ext>
    </p:extLst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317963"/>
      </p:ext>
    </p:extLst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406183"/>
      </p:ext>
    </p:extLst>
  </p:cSld>
  <p:clrMapOvr>
    <a:masterClrMapping/>
  </p:clrMapOvr>
  <p:transition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659816"/>
      </p:ext>
    </p:extLst>
  </p:cSld>
  <p:clrMapOvr>
    <a:masterClrMapping/>
  </p:clrMapOvr>
  <p:transition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662183"/>
      </p:ext>
    </p:extLst>
  </p:cSld>
  <p:clrMapOvr>
    <a:masterClrMapping/>
  </p:clrMapOvr>
  <p:transition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951389"/>
      </p:ext>
    </p:extLst>
  </p:cSld>
  <p:clrMapOvr>
    <a:masterClrMapping/>
  </p:clrMapOvr>
  <p:transition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EF0CAD05-5F98-C240-A41D-E171A630493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202611"/>
      </p:ext>
    </p:extLst>
  </p:cSld>
  <p:clrMapOvr>
    <a:masterClrMapping/>
  </p:clrMapOvr>
  <p:transition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752C56-4F8A-824F-A263-2404B5D536A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563168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914348"/>
      </p:ext>
    </p:extLst>
  </p:cSld>
  <p:clrMapOvr>
    <a:masterClrMapping/>
  </p:clrMapOvr>
  <p:transition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A6F638-9311-044E-822F-DB90AF0533D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45242"/>
      </p:ext>
    </p:extLst>
  </p:cSld>
  <p:clrMapOvr>
    <a:masterClrMapping/>
  </p:clrMapOvr>
  <p:transition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98FC8E-6941-C74C-BC08-436BE2F5B5D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12070"/>
      </p:ext>
    </p:extLst>
  </p:cSld>
  <p:clrMapOvr>
    <a:masterClrMapping/>
  </p:clrMapOvr>
  <p:transition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C2913EA-86C8-7044-8F98-044F5E7301A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89315"/>
      </p:ext>
    </p:extLst>
  </p:cSld>
  <p:clrMapOvr>
    <a:masterClrMapping/>
  </p:clrMapOvr>
  <p:transition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EB2717-EF8A-4F48-9475-0E5579379CA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93282"/>
      </p:ext>
    </p:extLst>
  </p:cSld>
  <p:clrMapOvr>
    <a:masterClrMapping/>
  </p:clrMapOvr>
  <p:transition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9CEDDA7-F9BC-D143-BB10-4566D815D5F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2226"/>
      </p:ext>
    </p:extLst>
  </p:cSld>
  <p:clrMapOvr>
    <a:masterClrMapping/>
  </p:clrMapOvr>
  <p:transition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CCDBC6-CC01-564B-8353-1EF7BD2EDA4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23389"/>
      </p:ext>
    </p:extLst>
  </p:cSld>
  <p:clrMapOvr>
    <a:masterClrMapping/>
  </p:clrMapOvr>
  <p:transition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E88A4F-2F9B-8940-A946-705E7B7AAFF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859521"/>
      </p:ext>
    </p:extLst>
  </p:cSld>
  <p:clrMapOvr>
    <a:masterClrMapping/>
  </p:clrMapOvr>
  <p:transition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0E8B17-B4D9-5340-8D3E-0FD2DBAED3D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934465"/>
      </p:ext>
    </p:extLst>
  </p:cSld>
  <p:clrMapOvr>
    <a:masterClrMapping/>
  </p:clrMapOvr>
  <p:transition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5F24509-A4B3-2C4F-9AD0-DD3550F7CEC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893421"/>
      </p:ext>
    </p:extLst>
  </p:cSld>
  <p:clrMapOvr>
    <a:masterClrMapping/>
  </p:clrMapOvr>
  <p:transition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35D994-FDC0-964B-B4AE-94C64D4C49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23752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563103"/>
      </p:ext>
    </p:extLst>
  </p:cSld>
  <p:clrMapOvr>
    <a:masterClrMapping/>
  </p:clrMapOvr>
  <p:transition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7006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901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754154"/>
      </p:ext>
    </p:extLst>
  </p:cSld>
  <p:clrMapOvr>
    <a:masterClrMapping/>
  </p:clrMapOvr>
  <p:transition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945867"/>
      </p:ext>
    </p:extLst>
  </p:cSld>
  <p:clrMapOvr>
    <a:masterClrMapping/>
  </p:clrMapOvr>
  <p:transition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637371"/>
      </p:ext>
    </p:extLst>
  </p:cSld>
  <p:clrMapOvr>
    <a:masterClrMapping/>
  </p:clrMapOvr>
  <p:transition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877408"/>
      </p:ext>
    </p:extLst>
  </p:cSld>
  <p:clrMapOvr>
    <a:masterClrMapping/>
  </p:clrMapOvr>
  <p:transition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029212"/>
      </p:ext>
    </p:extLst>
  </p:cSld>
  <p:clrMapOvr>
    <a:masterClrMapping/>
  </p:clrMapOvr>
  <p:transition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838355"/>
      </p:ext>
    </p:extLst>
  </p:cSld>
  <p:clrMapOvr>
    <a:masterClrMapping/>
  </p:clrMapOvr>
  <p:transition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256693"/>
      </p:ext>
    </p:extLst>
  </p:cSld>
  <p:clrMapOvr>
    <a:masterClrMapping/>
  </p:clrMapOvr>
  <p:transition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130625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163028"/>
      </p:ext>
    </p:extLst>
  </p:cSld>
  <p:clrMapOvr>
    <a:masterClrMapping/>
  </p:clrMapOvr>
  <p:transition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494368"/>
      </p:ext>
    </p:extLst>
  </p:cSld>
  <p:clrMapOvr>
    <a:masterClrMapping/>
  </p:clrMapOvr>
  <p:transition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25" tIns="45713" rIns="91425" bIns="45713"/>
          <a:lstStyle/>
          <a:p>
            <a:pPr defTabSz="914259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259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3968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789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486633"/>
      </p:ext>
    </p:extLst>
  </p:cSld>
  <p:clrMapOvr>
    <a:masterClrMapping/>
  </p:clrMapOvr>
  <p:transition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56"/>
      </p:ext>
    </p:extLst>
  </p:cSld>
  <p:clrMapOvr>
    <a:masterClrMapping/>
  </p:clrMapOvr>
  <p:transition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204901"/>
      </p:ext>
    </p:extLst>
  </p:cSld>
  <p:clrMapOvr>
    <a:masterClrMapping/>
  </p:clrMapOvr>
  <p:transition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634217"/>
      </p:ext>
    </p:extLst>
  </p:cSld>
  <p:clrMapOvr>
    <a:masterClrMapping/>
  </p:clrMapOvr>
  <p:transition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237537"/>
      </p:ext>
    </p:extLst>
  </p:cSld>
  <p:clrMapOvr>
    <a:masterClrMapping/>
  </p:clrMapOvr>
  <p:transition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247826"/>
      </p:ext>
    </p:extLst>
  </p:cSld>
  <p:clrMapOvr>
    <a:masterClrMapping/>
  </p:clrMapOvr>
  <p:transition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798383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37853"/>
      </p:ext>
    </p:extLst>
  </p:cSld>
  <p:clrMapOvr>
    <a:masterClrMapping/>
  </p:clrMapOvr>
  <p:transition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820733"/>
      </p:ext>
    </p:extLst>
  </p:cSld>
  <p:clrMapOvr>
    <a:masterClrMapping/>
  </p:clrMapOvr>
  <p:transition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077888"/>
      </p:ext>
    </p:extLst>
  </p:cSld>
  <p:clrMapOvr>
    <a:masterClrMapping/>
  </p:clrMapOvr>
  <p:transition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7993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2641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007866"/>
      </p:ext>
    </p:extLst>
  </p:cSld>
  <p:clrMapOvr>
    <a:masterClrMapping/>
  </p:clrMapOvr>
  <p:transition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720055"/>
      </p:ext>
    </p:extLst>
  </p:cSld>
  <p:clrMapOvr>
    <a:masterClrMapping/>
  </p:clrMapOvr>
  <p:transition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623489"/>
      </p:ext>
    </p:extLst>
  </p:cSld>
  <p:clrMapOvr>
    <a:masterClrMapping/>
  </p:clrMapOvr>
  <p:transition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005390"/>
      </p:ext>
    </p:extLst>
  </p:cSld>
  <p:clrMapOvr>
    <a:masterClrMapping/>
  </p:clrMapOvr>
  <p:transition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155047"/>
      </p:ext>
    </p:extLst>
  </p:cSld>
  <p:clrMapOvr>
    <a:masterClrMapping/>
  </p:clrMapOvr>
  <p:transition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41355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889560"/>
      </p:ext>
    </p:extLst>
  </p:cSld>
  <p:clrMapOvr>
    <a:masterClrMapping/>
  </p:clrMapOvr>
  <p:transition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724105"/>
      </p:ext>
    </p:extLst>
  </p:cSld>
  <p:clrMapOvr>
    <a:masterClrMapping/>
  </p:clrMapOvr>
  <p:transition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914322"/>
      </p:ext>
    </p:extLst>
  </p:cSld>
  <p:clrMapOvr>
    <a:masterClrMapping/>
  </p:clrMapOvr>
  <p:transition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249492"/>
      </p:ext>
    </p:extLst>
  </p:cSld>
  <p:clrMapOvr>
    <a:masterClrMapping/>
  </p:clrMapOvr>
  <p:transition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2787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9406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656725"/>
      </p:ext>
    </p:extLst>
  </p:cSld>
  <p:clrMapOvr>
    <a:masterClrMapping/>
  </p:clrMapOvr>
  <p:transition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471075"/>
      </p:ext>
    </p:extLst>
  </p:cSld>
  <p:clrMapOvr>
    <a:masterClrMapping/>
  </p:clrMapOvr>
  <p:transition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987662"/>
      </p:ext>
    </p:extLst>
  </p:cSld>
  <p:clrMapOvr>
    <a:masterClrMapping/>
  </p:clrMapOvr>
  <p:transition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766688"/>
      </p:ext>
    </p:extLst>
  </p:cSld>
  <p:clrMapOvr>
    <a:masterClrMapping/>
  </p:clrMapOvr>
  <p:transition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632561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858197"/>
      </p:ext>
    </p:extLst>
  </p:cSld>
  <p:clrMapOvr>
    <a:masterClrMapping/>
  </p:clrMapOvr>
  <p:transition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151603"/>
      </p:ext>
    </p:extLst>
  </p:cSld>
  <p:clrMapOvr>
    <a:masterClrMapping/>
  </p:clrMapOvr>
  <p:transition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342684"/>
      </p:ext>
    </p:extLst>
  </p:cSld>
  <p:clrMapOvr>
    <a:masterClrMapping/>
  </p:clrMapOvr>
  <p:transition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655830"/>
      </p:ext>
    </p:extLst>
  </p:cSld>
  <p:clrMapOvr>
    <a:masterClrMapping/>
  </p:clrMapOvr>
  <p:transition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345395"/>
      </p:ext>
    </p:extLst>
  </p:cSld>
  <p:clrMapOvr>
    <a:masterClrMapping/>
  </p:clrMapOvr>
  <p:transition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25" tIns="45713" rIns="91425" bIns="45713"/>
          <a:lstStyle/>
          <a:p>
            <a:pPr defTabSz="914259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259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7939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5314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289580"/>
      </p:ext>
    </p:extLst>
  </p:cSld>
  <p:clrMapOvr>
    <a:masterClrMapping/>
  </p:clrMapOvr>
  <p:transition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54520"/>
      </p:ext>
    </p:extLst>
  </p:cSld>
  <p:clrMapOvr>
    <a:masterClrMapping/>
  </p:clrMapOvr>
  <p:transition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893161"/>
      </p:ext>
    </p:extLst>
  </p:cSld>
  <p:clrMapOvr>
    <a:masterClrMapping/>
  </p:clrMapOvr>
  <p:transition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157569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321076"/>
      </p:ext>
    </p:extLst>
  </p:cSld>
  <p:clrMapOvr>
    <a:masterClrMapping/>
  </p:clrMapOvr>
  <p:transition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972205"/>
      </p:ext>
    </p:extLst>
  </p:cSld>
  <p:clrMapOvr>
    <a:masterClrMapping/>
  </p:clrMapOvr>
  <p:transition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42191"/>
      </p:ext>
    </p:extLst>
  </p:cSld>
  <p:clrMapOvr>
    <a:masterClrMapping/>
  </p:clrMapOvr>
  <p:transition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630174"/>
      </p:ext>
    </p:extLst>
  </p:cSld>
  <p:clrMapOvr>
    <a:masterClrMapping/>
  </p:clrMapOvr>
  <p:transition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946013"/>
      </p:ext>
    </p:extLst>
  </p:cSld>
  <p:clrMapOvr>
    <a:masterClrMapping/>
  </p:clrMapOvr>
  <p:transition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039703"/>
      </p:ext>
    </p:extLst>
  </p:cSld>
  <p:clrMapOvr>
    <a:masterClrMapping/>
  </p:clrMapOvr>
  <p:transition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25" tIns="45713" rIns="91425" bIns="45713"/>
          <a:lstStyle/>
          <a:p>
            <a:pPr defTabSz="914259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259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6067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6010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941158"/>
      </p:ext>
    </p:extLst>
  </p:cSld>
  <p:clrMapOvr>
    <a:masterClrMapping/>
  </p:clrMapOvr>
  <p:transition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369188"/>
      </p:ext>
    </p:extLst>
  </p:cSld>
  <p:clrMapOvr>
    <a:masterClrMapping/>
  </p:clrMapOvr>
  <p:transition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61306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3992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792512"/>
      </p:ext>
    </p:extLst>
  </p:cSld>
  <p:clrMapOvr>
    <a:masterClrMapping/>
  </p:clrMapOvr>
  <p:transition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236361"/>
      </p:ext>
    </p:extLst>
  </p:cSld>
  <p:clrMapOvr>
    <a:masterClrMapping/>
  </p:clrMapOvr>
  <p:transition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666256"/>
      </p:ext>
    </p:extLst>
  </p:cSld>
  <p:clrMapOvr>
    <a:masterClrMapping/>
  </p:clrMapOvr>
  <p:transition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85251"/>
      </p:ext>
    </p:extLst>
  </p:cSld>
  <p:clrMapOvr>
    <a:masterClrMapping/>
  </p:clrMapOvr>
  <p:transition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190055"/>
      </p:ext>
    </p:extLst>
  </p:cSld>
  <p:clrMapOvr>
    <a:masterClrMapping/>
  </p:clrMapOvr>
  <p:transition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774506"/>
      </p:ext>
    </p:extLst>
  </p:cSld>
  <p:clrMapOvr>
    <a:masterClrMapping/>
  </p:clrMapOvr>
  <p:transition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5954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396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381863"/>
      </p:ext>
    </p:extLst>
  </p:cSld>
  <p:clrMapOvr>
    <a:masterClrMapping/>
  </p:clrMapOvr>
  <p:transition/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44937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945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044656"/>
      </p:ext>
    </p:extLst>
  </p:cSld>
  <p:clrMapOvr>
    <a:masterClrMapping/>
  </p:clrMapOvr>
  <p:transition/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04303"/>
      </p:ext>
    </p:extLst>
  </p:cSld>
  <p:clrMapOvr>
    <a:masterClrMapping/>
  </p:clrMapOvr>
  <p:transition/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4242"/>
      </p:ext>
    </p:extLst>
  </p:cSld>
  <p:clrMapOvr>
    <a:masterClrMapping/>
  </p:clrMapOvr>
  <p:transition/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941473"/>
      </p:ext>
    </p:extLst>
  </p:cSld>
  <p:clrMapOvr>
    <a:masterClrMapping/>
  </p:clrMapOvr>
  <p:transition/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689527"/>
      </p:ext>
    </p:extLst>
  </p:cSld>
  <p:clrMapOvr>
    <a:masterClrMapping/>
  </p:clrMapOvr>
  <p:transition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530779"/>
      </p:ext>
    </p:extLst>
  </p:cSld>
  <p:clrMapOvr>
    <a:masterClrMapping/>
  </p:clrMapOvr>
  <p:transition/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9384"/>
      </p:ext>
    </p:extLst>
  </p:cSld>
  <p:clrMapOvr>
    <a:masterClrMapping/>
  </p:clrMapOvr>
  <p:transition/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1363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1197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24890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493300"/>
      </p:ext>
    </p:extLst>
  </p:cSld>
  <p:clrMapOvr>
    <a:masterClrMapping/>
  </p:clrMapOvr>
  <p:transition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026373"/>
      </p:ext>
    </p:extLst>
  </p:cSld>
  <p:clrMapOvr>
    <a:masterClrMapping/>
  </p:clrMapOvr>
  <p:transition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090810"/>
      </p:ext>
    </p:extLst>
  </p:cSld>
  <p:clrMapOvr>
    <a:masterClrMapping/>
  </p:clrMapOvr>
  <p:transition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889380"/>
      </p:ext>
    </p:extLst>
  </p:cSld>
  <p:clrMapOvr>
    <a:masterClrMapping/>
  </p:clrMapOvr>
  <p:transition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365414"/>
      </p:ext>
    </p:extLst>
  </p:cSld>
  <p:clrMapOvr>
    <a:masterClrMapping/>
  </p:clrMapOvr>
  <p:transition/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118010"/>
      </p:ext>
    </p:extLst>
  </p:cSld>
  <p:clrMapOvr>
    <a:masterClrMapping/>
  </p:clrMapOvr>
  <p:transition/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850849"/>
      </p:ext>
    </p:extLst>
  </p:cSld>
  <p:clrMapOvr>
    <a:masterClrMapping/>
  </p:clrMapOvr>
  <p:transition/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7837"/>
      </p:ext>
    </p:extLst>
  </p:cSld>
  <p:clrMapOvr>
    <a:masterClrMapping/>
  </p:clrMapOvr>
  <p:transition/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779224"/>
      </p:ext>
    </p:extLst>
  </p:cSld>
  <p:clrMapOvr>
    <a:masterClrMapping/>
  </p:clrMapOvr>
  <p:transition/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1672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3523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7" name="Picture 6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59205"/>
      </p:ext>
    </p:extLst>
  </p:cSld>
  <p:clrMapOvr>
    <a:masterClrMapping/>
  </p:clrMapOvr>
  <p:transition/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827745"/>
      </p:ext>
    </p:extLst>
  </p:cSld>
  <p:clrMapOvr>
    <a:masterClrMapping/>
  </p:clrMapOvr>
  <p:transition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173958"/>
      </p:ext>
    </p:extLst>
  </p:cSld>
  <p:clrMapOvr>
    <a:masterClrMapping/>
  </p:clrMapOvr>
  <p:transition/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580448"/>
      </p:ext>
    </p:extLst>
  </p:cSld>
  <p:clrMapOvr>
    <a:masterClrMapping/>
  </p:clrMapOvr>
  <p:transition/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017199"/>
      </p:ext>
    </p:extLst>
  </p:cSld>
  <p:clrMapOvr>
    <a:masterClrMapping/>
  </p:clrMapOvr>
  <p:transition/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146712"/>
      </p:ext>
    </p:extLst>
  </p:cSld>
  <p:clrMapOvr>
    <a:masterClrMapping/>
  </p:clrMapOvr>
  <p:transition/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228247"/>
      </p:ext>
    </p:extLst>
  </p:cSld>
  <p:clrMapOvr>
    <a:masterClrMapping/>
  </p:clrMapOvr>
  <p:transition/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752461"/>
      </p:ext>
    </p:extLst>
  </p:cSld>
  <p:clrMapOvr>
    <a:masterClrMapping/>
  </p:clrMapOvr>
  <p:transition/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282844"/>
      </p:ext>
    </p:extLst>
  </p:cSld>
  <p:clrMapOvr>
    <a:masterClrMapping/>
  </p:clrMapOvr>
  <p:transition/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656820"/>
      </p:ext>
    </p:extLst>
  </p:cSld>
  <p:clrMapOvr>
    <a:masterClrMapping/>
  </p:clrMapOvr>
  <p:transition/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1968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9" name="Picture 8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80221"/>
      </p:ext>
    </p:extLst>
  </p:cSld>
  <p:clrMapOvr>
    <a:masterClrMapping/>
  </p:clrMapOvr>
  <p:transition/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5258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360520"/>
      </p:ext>
    </p:extLst>
  </p:cSld>
  <p:clrMapOvr>
    <a:masterClrMapping/>
  </p:clrMapOvr>
  <p:transition/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259301"/>
      </p:ext>
    </p:extLst>
  </p:cSld>
  <p:clrMapOvr>
    <a:masterClrMapping/>
  </p:clrMapOvr>
  <p:transition/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758866"/>
      </p:ext>
    </p:extLst>
  </p:cSld>
  <p:clrMapOvr>
    <a:masterClrMapping/>
  </p:clrMapOvr>
  <p:transition/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375224"/>
      </p:ext>
    </p:extLst>
  </p:cSld>
  <p:clrMapOvr>
    <a:masterClrMapping/>
  </p:clrMapOvr>
  <p:transition/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954124"/>
      </p:ext>
    </p:extLst>
  </p:cSld>
  <p:clrMapOvr>
    <a:masterClrMapping/>
  </p:clrMapOvr>
  <p:transition/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590667"/>
      </p:ext>
    </p:extLst>
  </p:cSld>
  <p:clrMapOvr>
    <a:masterClrMapping/>
  </p:clrMapOvr>
  <p:transition/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901596"/>
      </p:ext>
    </p:extLst>
  </p:cSld>
  <p:clrMapOvr>
    <a:masterClrMapping/>
  </p:clrMapOvr>
  <p:transition/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313692"/>
      </p:ext>
    </p:extLst>
  </p:cSld>
  <p:clrMapOvr>
    <a:masterClrMapping/>
  </p:clrMapOvr>
  <p:transition/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561422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5" name="Picture 4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32104"/>
      </p:ext>
    </p:extLst>
  </p:cSld>
  <p:clrMapOvr>
    <a:masterClrMapping/>
  </p:clrMapOvr>
  <p:transition/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2007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5772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978531"/>
      </p:ext>
    </p:extLst>
  </p:cSld>
  <p:clrMapOvr>
    <a:masterClrMapping/>
  </p:clrMapOvr>
  <p:transition/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209066"/>
      </p:ext>
    </p:extLst>
  </p:cSld>
  <p:clrMapOvr>
    <a:masterClrMapping/>
  </p:clrMapOvr>
  <p:transition/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964678"/>
      </p:ext>
    </p:extLst>
  </p:cSld>
  <p:clrMapOvr>
    <a:masterClrMapping/>
  </p:clrMapOvr>
  <p:transition/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411852"/>
      </p:ext>
    </p:extLst>
  </p:cSld>
  <p:clrMapOvr>
    <a:masterClrMapping/>
  </p:clrMapOvr>
  <p:transition/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554506"/>
      </p:ext>
    </p:extLst>
  </p:cSld>
  <p:clrMapOvr>
    <a:masterClrMapping/>
  </p:clrMapOvr>
  <p:transition/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977079"/>
      </p:ext>
    </p:extLst>
  </p:cSld>
  <p:clrMapOvr>
    <a:masterClrMapping/>
  </p:clrMapOvr>
  <p:transition/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238344"/>
      </p:ext>
    </p:extLst>
  </p:cSld>
  <p:clrMapOvr>
    <a:masterClrMapping/>
  </p:clrMapOvr>
  <p:transition/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305376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4" name="Picture 3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26866"/>
      </p:ext>
    </p:extLst>
  </p:cSld>
  <p:clrMapOvr>
    <a:masterClrMapping/>
  </p:clrMapOvr>
  <p:transition/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802031"/>
      </p:ext>
    </p:extLst>
  </p:cSld>
  <p:clrMapOvr>
    <a:masterClrMapping/>
  </p:clrMapOvr>
  <p:transition/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4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8469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41634"/>
      </p:ext>
    </p:extLst>
  </p:cSld>
  <p:clrMapOvr>
    <a:masterClrMapping/>
  </p:clrMapOvr>
  <p:transition/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089725"/>
      </p:ext>
    </p:extLst>
  </p:cSld>
  <p:clrMapOvr>
    <a:masterClrMapping/>
  </p:clrMapOvr>
  <p:transition/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963386"/>
      </p:ext>
    </p:extLst>
  </p:cSld>
  <p:clrMapOvr>
    <a:masterClrMapping/>
  </p:clrMapOvr>
  <p:transition/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787234"/>
      </p:ext>
    </p:extLst>
  </p:cSld>
  <p:clrMapOvr>
    <a:masterClrMapping/>
  </p:clrMapOvr>
  <p:transition/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569"/>
      </p:ext>
    </p:extLst>
  </p:cSld>
  <p:clrMapOvr>
    <a:masterClrMapping/>
  </p:clrMapOvr>
  <p:transition/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29160"/>
      </p:ext>
    </p:extLst>
  </p:cSld>
  <p:clrMapOvr>
    <a:masterClrMapping/>
  </p:clrMapOvr>
  <p:transition/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74246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7" name="Picture 6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171892"/>
      </p:ext>
    </p:extLst>
  </p:cSld>
  <p:clrMapOvr>
    <a:masterClrMapping/>
  </p:clrMapOvr>
  <p:transition/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36090"/>
      </p:ext>
    </p:extLst>
  </p:cSld>
  <p:clrMapOvr>
    <a:masterClrMapping/>
  </p:clrMapOvr>
  <p:transition/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212366"/>
      </p:ext>
    </p:extLst>
  </p:cSld>
  <p:clrMapOvr>
    <a:masterClrMapping/>
  </p:clrMapOvr>
  <p:transition/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9073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1766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827062"/>
      </p:ext>
    </p:extLst>
  </p:cSld>
  <p:clrMapOvr>
    <a:masterClrMapping/>
  </p:clrMapOvr>
  <p:transition/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941156"/>
      </p:ext>
    </p:extLst>
  </p:cSld>
  <p:clrMapOvr>
    <a:masterClrMapping/>
  </p:clrMapOvr>
  <p:transition/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912523"/>
      </p:ext>
    </p:extLst>
  </p:cSld>
  <p:clrMapOvr>
    <a:masterClrMapping/>
  </p:clrMapOvr>
  <p:transition/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300637"/>
      </p:ext>
    </p:extLst>
  </p:cSld>
  <p:clrMapOvr>
    <a:masterClrMapping/>
  </p:clrMapOvr>
  <p:transition/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576646"/>
      </p:ext>
    </p:extLst>
  </p:cSld>
  <p:clrMapOvr>
    <a:masterClrMapping/>
  </p:clrMapOvr>
  <p:transition/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42974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755826"/>
      </p:ext>
    </p:extLst>
  </p:cSld>
  <p:clrMapOvr>
    <a:masterClrMapping/>
  </p:clrMapOvr>
  <p:transition/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743274"/>
      </p:ext>
    </p:extLst>
  </p:cSld>
  <p:clrMapOvr>
    <a:masterClrMapping/>
  </p:clrMapOvr>
  <p:transition/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917564"/>
      </p:ext>
    </p:extLst>
  </p:cSld>
  <p:clrMapOvr>
    <a:masterClrMapping/>
  </p:clrMapOvr>
  <p:transition/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08409"/>
      </p:ext>
    </p:extLst>
  </p:cSld>
  <p:clrMapOvr>
    <a:masterClrMapping/>
  </p:clrMapOvr>
  <p:transition/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6365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290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353178"/>
      </p:ext>
    </p:extLst>
  </p:cSld>
  <p:clrMapOvr>
    <a:masterClrMapping/>
  </p:clrMapOvr>
  <p:transition/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723648"/>
      </p:ext>
    </p:extLst>
  </p:cSld>
  <p:clrMapOvr>
    <a:masterClrMapping/>
  </p:clrMapOvr>
  <p:transition/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060116"/>
      </p:ext>
    </p:extLst>
  </p:cSld>
  <p:clrMapOvr>
    <a:masterClrMapping/>
  </p:clrMapOvr>
  <p:transition/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912335"/>
      </p:ext>
    </p:extLst>
  </p:cSld>
  <p:clrMapOvr>
    <a:masterClrMapping/>
  </p:clrMapOvr>
  <p:transition/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561168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57697"/>
      </p:ext>
    </p:extLst>
  </p:cSld>
  <p:clrMapOvr>
    <a:masterClrMapping/>
  </p:clrMapOvr>
  <p:transition/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870789"/>
      </p:ext>
    </p:extLst>
  </p:cSld>
  <p:clrMapOvr>
    <a:masterClrMapping/>
  </p:clrMapOvr>
  <p:transition/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69209"/>
      </p:ext>
    </p:extLst>
  </p:cSld>
  <p:clrMapOvr>
    <a:masterClrMapping/>
  </p:clrMapOvr>
  <p:transition/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798280"/>
      </p:ext>
    </p:extLst>
  </p:cSld>
  <p:clrMapOvr>
    <a:masterClrMapping/>
  </p:clrMapOvr>
  <p:transition/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087220"/>
      </p:ext>
    </p:extLst>
  </p:cSld>
  <p:clrMapOvr>
    <a:masterClrMapping/>
  </p:clrMapOvr>
  <p:transition/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7936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7587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620144"/>
      </p:ext>
    </p:extLst>
  </p:cSld>
  <p:clrMapOvr>
    <a:masterClrMapping/>
  </p:clrMapOvr>
  <p:transition/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09253"/>
      </p:ext>
    </p:extLst>
  </p:cSld>
  <p:clrMapOvr>
    <a:masterClrMapping/>
  </p:clrMapOvr>
  <p:transition/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465854"/>
      </p:ext>
    </p:extLst>
  </p:cSld>
  <p:clrMapOvr>
    <a:masterClrMapping/>
  </p:clrMapOvr>
  <p:transition/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155451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1008"/>
      </p:ext>
    </p:extLst>
  </p:cSld>
  <p:clrMapOvr>
    <a:masterClrMapping/>
  </p:clrMapOvr>
  <p:transition/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293718"/>
      </p:ext>
    </p:extLst>
  </p:cSld>
  <p:clrMapOvr>
    <a:masterClrMapping/>
  </p:clrMapOvr>
  <p:transition/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059187"/>
      </p:ext>
    </p:extLst>
  </p:cSld>
  <p:clrMapOvr>
    <a:masterClrMapping/>
  </p:clrMapOvr>
  <p:transition/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304265"/>
      </p:ext>
    </p:extLst>
  </p:cSld>
  <p:clrMapOvr>
    <a:masterClrMapping/>
  </p:clrMapOvr>
  <p:transition/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890087"/>
      </p:ext>
    </p:extLst>
  </p:cSld>
  <p:clrMapOvr>
    <a:masterClrMapping/>
  </p:clrMapOvr>
  <p:transition/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029173"/>
      </p:ext>
    </p:extLst>
  </p:cSld>
  <p:clrMapOvr>
    <a:masterClrMapping/>
  </p:clrMapOvr>
  <p:transition/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7632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6910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595660"/>
      </p:ext>
    </p:extLst>
  </p:cSld>
  <p:clrMapOvr>
    <a:masterClrMapping/>
  </p:clrMapOvr>
  <p:transition/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350262"/>
      </p:ext>
    </p:extLst>
  </p:cSld>
  <p:clrMapOvr>
    <a:masterClrMapping/>
  </p:clrMapOvr>
  <p:transition/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821857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5667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637384"/>
      </p:ext>
    </p:extLst>
  </p:cSld>
  <p:clrMapOvr>
    <a:masterClrMapping/>
  </p:clrMapOvr>
  <p:transition/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114630"/>
      </p:ext>
    </p:extLst>
  </p:cSld>
  <p:clrMapOvr>
    <a:masterClrMapping/>
  </p:clrMapOvr>
  <p:transition/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801025"/>
      </p:ext>
    </p:extLst>
  </p:cSld>
  <p:clrMapOvr>
    <a:masterClrMapping/>
  </p:clrMapOvr>
  <p:transition/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875273"/>
      </p:ext>
    </p:extLst>
  </p:cSld>
  <p:clrMapOvr>
    <a:masterClrMapping/>
  </p:clrMapOvr>
  <p:transition/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940110"/>
      </p:ext>
    </p:extLst>
  </p:cSld>
  <p:clrMapOvr>
    <a:masterClrMapping/>
  </p:clrMapOvr>
  <p:transition/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055782"/>
      </p:ext>
    </p:extLst>
  </p:cSld>
  <p:clrMapOvr>
    <a:masterClrMapping/>
  </p:clrMapOvr>
  <p:transition/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5103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2099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799118"/>
      </p:ext>
    </p:extLst>
  </p:cSld>
  <p:clrMapOvr>
    <a:masterClrMapping/>
  </p:clrMapOvr>
  <p:transition/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136889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061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587098"/>
      </p:ext>
    </p:extLst>
  </p:cSld>
  <p:clrMapOvr>
    <a:masterClrMapping/>
  </p:clrMapOvr>
  <p:transition/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480136"/>
      </p:ext>
    </p:extLst>
  </p:cSld>
  <p:clrMapOvr>
    <a:masterClrMapping/>
  </p:clrMapOvr>
  <p:transition/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407911"/>
      </p:ext>
    </p:extLst>
  </p:cSld>
  <p:clrMapOvr>
    <a:masterClrMapping/>
  </p:clrMapOvr>
  <p:transition/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518308"/>
      </p:ext>
    </p:extLst>
  </p:cSld>
  <p:clrMapOvr>
    <a:masterClrMapping/>
  </p:clrMapOvr>
  <p:transition/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154989"/>
      </p:ext>
    </p:extLst>
  </p:cSld>
  <p:clrMapOvr>
    <a:masterClrMapping/>
  </p:clrMapOvr>
  <p:transition/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55783"/>
      </p:ext>
    </p:extLst>
  </p:cSld>
  <p:clrMapOvr>
    <a:masterClrMapping/>
  </p:clrMapOvr>
  <p:transition/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240527"/>
      </p:ext>
    </p:extLst>
  </p:cSld>
  <p:clrMapOvr>
    <a:masterClrMapping/>
  </p:clrMapOvr>
  <p:transition/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5650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8356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8724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263551"/>
      </p:ext>
    </p:extLst>
  </p:cSld>
  <p:clrMapOvr>
    <a:masterClrMapping/>
  </p:clrMapOvr>
  <p:transition/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503535"/>
      </p:ext>
    </p:extLst>
  </p:cSld>
  <p:clrMapOvr>
    <a:masterClrMapping/>
  </p:clrMapOvr>
  <p:transition/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944712"/>
      </p:ext>
    </p:extLst>
  </p:cSld>
  <p:clrMapOvr>
    <a:masterClrMapping/>
  </p:clrMapOvr>
  <p:transition/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599233"/>
      </p:ext>
    </p:extLst>
  </p:cSld>
  <p:clrMapOvr>
    <a:masterClrMapping/>
  </p:clrMapOvr>
  <p:transition/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775469"/>
      </p:ext>
    </p:extLst>
  </p:cSld>
  <p:clrMapOvr>
    <a:masterClrMapping/>
  </p:clrMapOvr>
  <p:transition/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509898"/>
      </p:ext>
    </p:extLst>
  </p:cSld>
  <p:clrMapOvr>
    <a:masterClrMapping/>
  </p:clrMapOvr>
  <p:transition/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690849"/>
      </p:ext>
    </p:extLst>
  </p:cSld>
  <p:clrMapOvr>
    <a:masterClrMapping/>
  </p:clrMapOvr>
  <p:transition/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582132"/>
      </p:ext>
    </p:extLst>
  </p:cSld>
  <p:clrMapOvr>
    <a:masterClrMapping/>
  </p:clrMapOvr>
  <p:transition/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450836"/>
      </p:ext>
    </p:extLst>
  </p:cSld>
  <p:clrMapOvr>
    <a:masterClrMapping/>
  </p:clrMapOvr>
  <p:transition/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5662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5707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947107"/>
      </p:ext>
    </p:extLst>
  </p:cSld>
  <p:clrMapOvr>
    <a:masterClrMapping/>
  </p:clrMapOvr>
  <p:transition/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600504"/>
      </p:ext>
    </p:extLst>
  </p:cSld>
  <p:clrMapOvr>
    <a:masterClrMapping/>
  </p:clrMapOvr>
  <p:transition/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258278"/>
      </p:ext>
    </p:extLst>
  </p:cSld>
  <p:clrMapOvr>
    <a:masterClrMapping/>
  </p:clrMapOvr>
  <p:transition/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100886"/>
      </p:ext>
    </p:extLst>
  </p:cSld>
  <p:clrMapOvr>
    <a:masterClrMapping/>
  </p:clrMapOvr>
  <p:transition/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643870"/>
      </p:ext>
    </p:extLst>
  </p:cSld>
  <p:clrMapOvr>
    <a:masterClrMapping/>
  </p:clrMapOvr>
  <p:transition/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857325"/>
      </p:ext>
    </p:extLst>
  </p:cSld>
  <p:clrMapOvr>
    <a:masterClrMapping/>
  </p:clrMapOvr>
  <p:transition/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020217"/>
      </p:ext>
    </p:extLst>
  </p:cSld>
  <p:clrMapOvr>
    <a:masterClrMapping/>
  </p:clrMapOvr>
  <p:transition/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43749"/>
      </p:ext>
    </p:extLst>
  </p:cSld>
  <p:clrMapOvr>
    <a:masterClrMapping/>
  </p:clrMapOvr>
  <p:transition/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182314"/>
      </p:ext>
    </p:extLst>
  </p:cSld>
  <p:clrMapOvr>
    <a:masterClrMapping/>
  </p:clrMapOvr>
  <p:transition/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760394"/>
      </p:ext>
    </p:extLst>
  </p:cSld>
  <p:clrMapOvr>
    <a:masterClrMapping/>
  </p:clrMapOvr>
  <p:transition/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8160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959159"/>
      </p:ext>
    </p:extLst>
  </p:cSld>
  <p:clrMapOvr>
    <a:masterClrMapping/>
  </p:clrMapOvr>
  <p:transition/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2948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471406"/>
      </p:ext>
    </p:extLst>
  </p:cSld>
  <p:clrMapOvr>
    <a:masterClrMapping/>
  </p:clrMapOvr>
  <p:transition/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071685"/>
      </p:ext>
    </p:extLst>
  </p:cSld>
  <p:clrMapOvr>
    <a:masterClrMapping/>
  </p:clrMapOvr>
  <p:transition/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580516"/>
      </p:ext>
    </p:extLst>
  </p:cSld>
  <p:clrMapOvr>
    <a:masterClrMapping/>
  </p:clrMapOvr>
  <p:transition/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604236"/>
      </p:ext>
    </p:extLst>
  </p:cSld>
  <p:clrMapOvr>
    <a:masterClrMapping/>
  </p:clrMapOvr>
  <p:transition/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424080"/>
      </p:ext>
    </p:extLst>
  </p:cSld>
  <p:clrMapOvr>
    <a:masterClrMapping/>
  </p:clrMapOvr>
  <p:transition/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286913"/>
      </p:ext>
    </p:extLst>
  </p:cSld>
  <p:clrMapOvr>
    <a:masterClrMapping/>
  </p:clrMapOvr>
  <p:transition/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791115"/>
      </p:ext>
    </p:extLst>
  </p:cSld>
  <p:clrMapOvr>
    <a:masterClrMapping/>
  </p:clrMapOvr>
  <p:transition/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628841"/>
      </p:ext>
    </p:extLst>
  </p:cSld>
  <p:clrMapOvr>
    <a:masterClrMapping/>
  </p:clrMapOvr>
  <p:transition/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042499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835762"/>
      </p:ext>
    </p:extLst>
  </p:cSld>
  <p:clrMapOvr>
    <a:masterClrMapping/>
  </p:clrMapOvr>
  <p:transition/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4567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1046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96861"/>
      </p:ext>
    </p:extLst>
  </p:cSld>
  <p:clrMapOvr>
    <a:masterClrMapping/>
  </p:clrMapOvr>
  <p:transition/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733918"/>
      </p:ext>
    </p:extLst>
  </p:cSld>
  <p:clrMapOvr>
    <a:masterClrMapping/>
  </p:clrMapOvr>
  <p:transition/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627283"/>
      </p:ext>
    </p:extLst>
  </p:cSld>
  <p:clrMapOvr>
    <a:masterClrMapping/>
  </p:clrMapOvr>
  <p:transition/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21476"/>
      </p:ext>
    </p:extLst>
  </p:cSld>
  <p:clrMapOvr>
    <a:masterClrMapping/>
  </p:clrMapOvr>
  <p:transition/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566364"/>
      </p:ext>
    </p:extLst>
  </p:cSld>
  <p:clrMapOvr>
    <a:masterClrMapping/>
  </p:clrMapOvr>
  <p:transition/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40877"/>
      </p:ext>
    </p:extLst>
  </p:cSld>
  <p:clrMapOvr>
    <a:masterClrMapping/>
  </p:clrMapOvr>
  <p:transition/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051029"/>
      </p:ext>
    </p:extLst>
  </p:cSld>
  <p:clrMapOvr>
    <a:masterClrMapping/>
  </p:clrMapOvr>
  <p:transition/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96508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093410"/>
      </p:ext>
    </p:extLst>
  </p:cSld>
  <p:clrMapOvr>
    <a:masterClrMapping/>
  </p:clrMapOvr>
  <p:transition/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953776"/>
      </p:ext>
    </p:extLst>
  </p:cSld>
  <p:clrMapOvr>
    <a:masterClrMapping/>
  </p:clrMapOvr>
  <p:transition/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6586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3216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608673"/>
      </p:ext>
    </p:extLst>
  </p:cSld>
  <p:clrMapOvr>
    <a:masterClrMapping/>
  </p:clrMapOvr>
  <p:transition/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67199"/>
      </p:ext>
    </p:extLst>
  </p:cSld>
  <p:clrMapOvr>
    <a:masterClrMapping/>
  </p:clrMapOvr>
  <p:transition/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37290"/>
      </p:ext>
    </p:extLst>
  </p:cSld>
  <p:clrMapOvr>
    <a:masterClrMapping/>
  </p:clrMapOvr>
  <p:transition/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266399"/>
      </p:ext>
    </p:extLst>
  </p:cSld>
  <p:clrMapOvr>
    <a:masterClrMapping/>
  </p:clrMapOvr>
  <p:transition/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193925"/>
      </p:ext>
    </p:extLst>
  </p:cSld>
  <p:clrMapOvr>
    <a:masterClrMapping/>
  </p:clrMapOvr>
  <p:transition/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92130"/>
      </p:ext>
    </p:extLst>
  </p:cSld>
  <p:clrMapOvr>
    <a:masterClrMapping/>
  </p:clrMapOvr>
  <p:transition/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547407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628895"/>
      </p:ext>
    </p:extLst>
  </p:cSld>
  <p:clrMapOvr>
    <a:masterClrMapping/>
  </p:clrMapOvr>
  <p:transition/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134818"/>
      </p:ext>
    </p:extLst>
  </p:cSld>
  <p:clrMapOvr>
    <a:masterClrMapping/>
  </p:clrMapOvr>
  <p:transition/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19043"/>
      </p:ext>
    </p:extLst>
  </p:cSld>
  <p:clrMapOvr>
    <a:masterClrMapping/>
  </p:clrMapOvr>
  <p:transition/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369" tIns="45685" rIns="91369" bIns="45685"/>
          <a:lstStyle/>
          <a:p>
            <a:pPr defTabSz="913696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369" tIns="45685" rIns="91369" bIns="45685"/>
          <a:lstStyle/>
          <a:p>
            <a:pPr defTabSz="913696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369" tIns="45685" rIns="91369" bIns="45685"/>
          <a:lstStyle/>
          <a:p>
            <a:pPr defTabSz="913696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369" tIns="45685" rIns="91369" bIns="45685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3696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2468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1076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1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2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846" indent="0">
              <a:buNone/>
              <a:defRPr sz="1800"/>
            </a:lvl2pPr>
            <a:lvl3pPr marL="913696" indent="0">
              <a:buNone/>
              <a:defRPr sz="1600"/>
            </a:lvl3pPr>
            <a:lvl4pPr marL="1370550" indent="0">
              <a:buNone/>
              <a:defRPr sz="1400"/>
            </a:lvl4pPr>
            <a:lvl5pPr marL="1827398" indent="0">
              <a:buNone/>
              <a:defRPr sz="1400"/>
            </a:lvl5pPr>
            <a:lvl6pPr marL="2284245" indent="0">
              <a:buNone/>
              <a:defRPr sz="1400"/>
            </a:lvl6pPr>
            <a:lvl7pPr marL="2741098" indent="0">
              <a:buNone/>
              <a:defRPr sz="1400"/>
            </a:lvl7pPr>
            <a:lvl8pPr marL="3197941" indent="0">
              <a:buNone/>
              <a:defRPr sz="1400"/>
            </a:lvl8pPr>
            <a:lvl9pPr marL="3654795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097242"/>
      </p:ext>
    </p:extLst>
  </p:cSld>
  <p:clrMapOvr>
    <a:masterClrMapping/>
  </p:clrMapOvr>
  <p:transition/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791397"/>
      </p:ext>
    </p:extLst>
  </p:cSld>
  <p:clrMapOvr>
    <a:masterClrMapping/>
  </p:clrMapOvr>
  <p:transition/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46" indent="0">
              <a:buNone/>
              <a:defRPr sz="2000" b="1"/>
            </a:lvl2pPr>
            <a:lvl3pPr marL="913696" indent="0">
              <a:buNone/>
              <a:defRPr sz="1800" b="1"/>
            </a:lvl3pPr>
            <a:lvl4pPr marL="1370550" indent="0">
              <a:buNone/>
              <a:defRPr sz="1600" b="1"/>
            </a:lvl4pPr>
            <a:lvl5pPr marL="1827398" indent="0">
              <a:buNone/>
              <a:defRPr sz="1600" b="1"/>
            </a:lvl5pPr>
            <a:lvl6pPr marL="2284245" indent="0">
              <a:buNone/>
              <a:defRPr sz="1600" b="1"/>
            </a:lvl6pPr>
            <a:lvl7pPr marL="2741098" indent="0">
              <a:buNone/>
              <a:defRPr sz="1600" b="1"/>
            </a:lvl7pPr>
            <a:lvl8pPr marL="3197941" indent="0">
              <a:buNone/>
              <a:defRPr sz="1600" b="1"/>
            </a:lvl8pPr>
            <a:lvl9pPr marL="365479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46" indent="0">
              <a:buNone/>
              <a:defRPr sz="2000" b="1"/>
            </a:lvl2pPr>
            <a:lvl3pPr marL="913696" indent="0">
              <a:buNone/>
              <a:defRPr sz="1800" b="1"/>
            </a:lvl3pPr>
            <a:lvl4pPr marL="1370550" indent="0">
              <a:buNone/>
              <a:defRPr sz="1600" b="1"/>
            </a:lvl4pPr>
            <a:lvl5pPr marL="1827398" indent="0">
              <a:buNone/>
              <a:defRPr sz="1600" b="1"/>
            </a:lvl5pPr>
            <a:lvl6pPr marL="2284245" indent="0">
              <a:buNone/>
              <a:defRPr sz="1600" b="1"/>
            </a:lvl6pPr>
            <a:lvl7pPr marL="2741098" indent="0">
              <a:buNone/>
              <a:defRPr sz="1600" b="1"/>
            </a:lvl7pPr>
            <a:lvl8pPr marL="3197941" indent="0">
              <a:buNone/>
              <a:defRPr sz="1600" b="1"/>
            </a:lvl8pPr>
            <a:lvl9pPr marL="365479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91561"/>
      </p:ext>
    </p:extLst>
  </p:cSld>
  <p:clrMapOvr>
    <a:masterClrMapping/>
  </p:clrMapOvr>
  <p:transition/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259371"/>
      </p:ext>
    </p:extLst>
  </p:cSld>
  <p:clrMapOvr>
    <a:masterClrMapping/>
  </p:clrMapOvr>
  <p:transition/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069001"/>
      </p:ext>
    </p:extLst>
  </p:cSld>
  <p:clrMapOvr>
    <a:masterClrMapping/>
  </p:clrMapOvr>
  <p:transition/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65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846" indent="0">
              <a:buNone/>
              <a:defRPr sz="1200"/>
            </a:lvl2pPr>
            <a:lvl3pPr marL="913696" indent="0">
              <a:buNone/>
              <a:defRPr sz="1000"/>
            </a:lvl3pPr>
            <a:lvl4pPr marL="1370550" indent="0">
              <a:buNone/>
              <a:defRPr sz="900"/>
            </a:lvl4pPr>
            <a:lvl5pPr marL="1827398" indent="0">
              <a:buNone/>
              <a:defRPr sz="900"/>
            </a:lvl5pPr>
            <a:lvl6pPr marL="2284245" indent="0">
              <a:buNone/>
              <a:defRPr sz="900"/>
            </a:lvl6pPr>
            <a:lvl7pPr marL="2741098" indent="0">
              <a:buNone/>
              <a:defRPr sz="900"/>
            </a:lvl7pPr>
            <a:lvl8pPr marL="3197941" indent="0">
              <a:buNone/>
              <a:defRPr sz="900"/>
            </a:lvl8pPr>
            <a:lvl9pPr marL="365479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209199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862991"/>
      </p:ext>
    </p:extLst>
  </p:cSld>
  <p:clrMapOvr>
    <a:masterClrMapping/>
  </p:clrMapOvr>
  <p:transition/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846" indent="0">
              <a:buNone/>
              <a:defRPr sz="2800"/>
            </a:lvl2pPr>
            <a:lvl3pPr marL="913696" indent="0">
              <a:buNone/>
              <a:defRPr sz="2400"/>
            </a:lvl3pPr>
            <a:lvl4pPr marL="1370550" indent="0">
              <a:buNone/>
              <a:defRPr sz="2000"/>
            </a:lvl4pPr>
            <a:lvl5pPr marL="1827398" indent="0">
              <a:buNone/>
              <a:defRPr sz="2000"/>
            </a:lvl5pPr>
            <a:lvl6pPr marL="2284245" indent="0">
              <a:buNone/>
              <a:defRPr sz="2000"/>
            </a:lvl6pPr>
            <a:lvl7pPr marL="2741098" indent="0">
              <a:buNone/>
              <a:defRPr sz="2000"/>
            </a:lvl7pPr>
            <a:lvl8pPr marL="3197941" indent="0">
              <a:buNone/>
              <a:defRPr sz="2000"/>
            </a:lvl8pPr>
            <a:lvl9pPr marL="3654795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846" indent="0">
              <a:buNone/>
              <a:defRPr sz="1200"/>
            </a:lvl2pPr>
            <a:lvl3pPr marL="913696" indent="0">
              <a:buNone/>
              <a:defRPr sz="1000"/>
            </a:lvl3pPr>
            <a:lvl4pPr marL="1370550" indent="0">
              <a:buNone/>
              <a:defRPr sz="900"/>
            </a:lvl4pPr>
            <a:lvl5pPr marL="1827398" indent="0">
              <a:buNone/>
              <a:defRPr sz="900"/>
            </a:lvl5pPr>
            <a:lvl6pPr marL="2284245" indent="0">
              <a:buNone/>
              <a:defRPr sz="900"/>
            </a:lvl6pPr>
            <a:lvl7pPr marL="2741098" indent="0">
              <a:buNone/>
              <a:defRPr sz="900"/>
            </a:lvl7pPr>
            <a:lvl8pPr marL="3197941" indent="0">
              <a:buNone/>
              <a:defRPr sz="900"/>
            </a:lvl8pPr>
            <a:lvl9pPr marL="365479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249338"/>
      </p:ext>
    </p:extLst>
  </p:cSld>
  <p:clrMapOvr>
    <a:masterClrMapping/>
  </p:clrMapOvr>
  <p:transition/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069085"/>
      </p:ext>
    </p:extLst>
  </p:cSld>
  <p:clrMapOvr>
    <a:masterClrMapping/>
  </p:clrMapOvr>
  <p:transition/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708239"/>
      </p:ext>
    </p:extLst>
  </p:cSld>
  <p:clrMapOvr>
    <a:masterClrMapping/>
  </p:clrMapOvr>
  <p:transition/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B32FADCB-48B2-EA48-842F-00DFB3F26D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05226"/>
      </p:ext>
    </p:extLst>
  </p:cSld>
  <p:clrMapOvr>
    <a:masterClrMapping/>
  </p:clrMapOvr>
  <p:transition/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5B7879-3FBA-B54E-968A-FC66665094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213143"/>
      </p:ext>
    </p:extLst>
  </p:cSld>
  <p:clrMapOvr>
    <a:masterClrMapping/>
  </p:clrMapOvr>
  <p:transition/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DEA502-C52A-234B-A385-176FDBE489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22293"/>
      </p:ext>
    </p:extLst>
  </p:cSld>
  <p:clrMapOvr>
    <a:masterClrMapping/>
  </p:clrMapOvr>
  <p:transition/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175F4F-A033-0F4C-9EC5-6505BC2B7B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230542"/>
      </p:ext>
    </p:extLst>
  </p:cSld>
  <p:clrMapOvr>
    <a:masterClrMapping/>
  </p:clrMapOvr>
  <p:transition/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76FF62-1895-FF4A-A6F6-800069378C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27738"/>
      </p:ext>
    </p:extLst>
  </p:cSld>
  <p:clrMapOvr>
    <a:masterClrMapping/>
  </p:clrMapOvr>
  <p:transition/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EAC695-E190-B34F-BEE3-61EF86E36C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467203"/>
      </p:ext>
    </p:extLst>
  </p:cSld>
  <p:clrMapOvr>
    <a:masterClrMapping/>
  </p:clrMapOvr>
  <p:transition/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85E6B8-289B-D940-8844-711DD15026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46969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506283"/>
      </p:ext>
    </p:extLst>
  </p:cSld>
  <p:clrMapOvr>
    <a:masterClrMapping/>
  </p:clrMapOvr>
  <p:transition/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E31048-1417-DA43-8EBC-A96804AD6F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394801"/>
      </p:ext>
    </p:extLst>
  </p:cSld>
  <p:clrMapOvr>
    <a:masterClrMapping/>
  </p:clrMapOvr>
  <p:transition/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F9417F-2C14-6144-830B-E42ADEEC4F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619143"/>
      </p:ext>
    </p:extLst>
  </p:cSld>
  <p:clrMapOvr>
    <a:masterClrMapping/>
  </p:clrMapOvr>
  <p:transition/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E171BC-6E8C-F74F-B79B-7105B67BD0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993925"/>
      </p:ext>
    </p:extLst>
  </p:cSld>
  <p:clrMapOvr>
    <a:masterClrMapping/>
  </p:clrMapOvr>
  <p:transition/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E64C83-2A46-4D4A-84F8-78075880C1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58992"/>
      </p:ext>
    </p:extLst>
  </p:cSld>
  <p:clrMapOvr>
    <a:masterClrMapping/>
  </p:clrMapOvr>
  <p:transition/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1AAAFD-47E5-3243-864F-EBDDB63070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122425"/>
      </p:ext>
    </p:extLst>
  </p:cSld>
  <p:clrMapOvr>
    <a:masterClrMapping/>
  </p:clrMapOvr>
  <p:transition/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 defTabSz="913696"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98D8DB-F6DE-7C4E-AD24-F611E08CA3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94517"/>
      </p:ext>
    </p:extLst>
  </p:cSld>
  <p:clrMapOvr>
    <a:masterClrMapping/>
  </p:clrMapOvr>
  <p:transition/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53EC4547-E2B1-9B4F-845F-F274F3C623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281833"/>
      </p:ext>
    </p:extLst>
  </p:cSld>
  <p:clrMapOvr>
    <a:masterClrMapping/>
  </p:clrMapOvr>
  <p:transition/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9"/>
            <a:ext cx="8610600" cy="519372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BB4180-6920-9C42-9DA1-4829E04370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38829"/>
      </p:ext>
    </p:extLst>
  </p:cSld>
  <p:clrMapOvr>
    <a:masterClrMapping/>
  </p:clrMapOvr>
  <p:transition/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330D3C-7D80-0940-9C38-883CA56758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763317"/>
      </p:ext>
    </p:extLst>
  </p:cSld>
  <p:clrMapOvr>
    <a:masterClrMapping/>
  </p:clrMapOvr>
  <p:transition/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3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3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49F32B-3CEF-984C-BBF2-963F764B36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324323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327071"/>
      </p:ext>
    </p:extLst>
  </p:cSld>
  <p:clrMapOvr>
    <a:masterClrMapping/>
  </p:clrMapOvr>
  <p:transition/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434898-7376-D942-82A4-9987F9AC7C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209349"/>
      </p:ext>
    </p:extLst>
  </p:cSld>
  <p:clrMapOvr>
    <a:masterClrMapping/>
  </p:clrMapOvr>
  <p:transition/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AE4D29-6AD3-F447-89DA-A4F13DC75D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648348"/>
      </p:ext>
    </p:extLst>
  </p:cSld>
  <p:clrMapOvr>
    <a:masterClrMapping/>
  </p:clrMapOvr>
  <p:transition/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9A4055-98B6-5F49-80DA-F6F7DEF7F6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624623"/>
      </p:ext>
    </p:extLst>
  </p:cSld>
  <p:clrMapOvr>
    <a:masterClrMapping/>
  </p:clrMapOvr>
  <p:transition/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5" y="273055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5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89ECD9-3D5F-7F4F-998D-56B78CDEA6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54326"/>
      </p:ext>
    </p:extLst>
  </p:cSld>
  <p:clrMapOvr>
    <a:masterClrMapping/>
  </p:clrMapOvr>
  <p:transition/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A65131-7DE5-1D4D-A3CF-3D0607171E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559395"/>
      </p:ext>
    </p:extLst>
  </p:cSld>
  <p:clrMapOvr>
    <a:masterClrMapping/>
  </p:clrMapOvr>
  <p:transition/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0B6F9A-1324-4947-8B68-D47C274428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734928"/>
      </p:ext>
    </p:extLst>
  </p:cSld>
  <p:clrMapOvr>
    <a:masterClrMapping/>
  </p:clrMapOvr>
  <p:transition/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49" y="152400"/>
            <a:ext cx="2152651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6" y="152400"/>
            <a:ext cx="6305551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0D1EA7-F64C-644A-BE34-B5A402A870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51044"/>
      </p:ext>
    </p:extLst>
  </p:cSld>
  <p:clrMapOvr>
    <a:masterClrMapping/>
  </p:clrMapOvr>
  <p:transition/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3" y="1371600"/>
            <a:ext cx="4229100" cy="4876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3" y="1371600"/>
            <a:ext cx="4229100" cy="4876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6C4A1C-A8E8-3C42-88AB-792537E5FF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89370"/>
      </p:ext>
    </p:extLst>
  </p:cSld>
  <p:clrMapOvr>
    <a:masterClrMapping/>
  </p:clrMapOvr>
  <p:transition/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fld id="{FE8F650D-90A6-6546-8F8E-F308F93AACAB}" type="datetimeFigureOut">
              <a:rPr lang="en-US"/>
              <a:pPr>
                <a:defRPr/>
              </a:pPr>
              <a:t>16-Sep-18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fld id="{CCC68787-3861-6744-9464-E051AC36C0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54679"/>
      </p:ext>
    </p:extLst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fld id="{8C060F35-AAD6-1345-AD12-7076357BEBC1}" type="datetimeFigureOut">
              <a:rPr lang="en-US"/>
              <a:pPr>
                <a:defRPr/>
              </a:pPr>
              <a:t>16-Sep-18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fld id="{26993FB5-3140-3044-8B0D-A3F464A99D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56848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7429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fld id="{69EF0D2A-CD3F-774D-83CE-436644392A68}" type="datetimeFigureOut">
              <a:rPr lang="en-US"/>
              <a:pPr>
                <a:defRPr/>
              </a:pPr>
              <a:t>16-Sep-18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fld id="{14766B06-DD43-EC42-996C-F0AB16993C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45557"/>
      </p:ext>
    </p:extLst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fld id="{A39FDAD8-3C1E-3E47-BF3B-C8E1B27CDA19}" type="datetimeFigureOut">
              <a:rPr lang="en-US"/>
              <a:pPr>
                <a:defRPr/>
              </a:pPr>
              <a:t>16-Sep-18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fld id="{47B88E70-1178-9748-B730-BE80A4EA14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79770"/>
      </p:ext>
    </p:extLst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fld id="{375844BB-EBDD-724F-BE56-CC9595D06F34}" type="datetimeFigureOut">
              <a:rPr lang="en-US"/>
              <a:pPr>
                <a:defRPr/>
              </a:pPr>
              <a:t>16-Sep-18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fld id="{39224C58-2A26-5A4F-8325-D7D213A7AC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937672"/>
      </p:ext>
    </p:extLst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fld id="{8C6BBABC-D587-C949-BDCE-3C407502857E}" type="datetimeFigureOut">
              <a:rPr lang="en-US"/>
              <a:pPr>
                <a:defRPr/>
              </a:pPr>
              <a:t>16-Sep-18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fld id="{3D297F0A-5D11-434B-9A2E-0F9600ADE7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952195"/>
      </p:ext>
    </p:extLst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fld id="{38D0459C-A182-324E-9923-30BDCFD58D21}" type="datetimeFigureOut">
              <a:rPr lang="en-US"/>
              <a:pPr>
                <a:defRPr/>
              </a:pPr>
              <a:t>16-Sep-18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fld id="{B14A596B-12E8-1943-95FF-C08FE0936C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593276"/>
      </p:ext>
    </p:extLst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fld id="{02477581-27F0-5A43-B172-CF44AFFEE4D2}" type="datetimeFigureOut">
              <a:rPr lang="en-US"/>
              <a:pPr>
                <a:defRPr/>
              </a:pPr>
              <a:t>16-Sep-18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fld id="{C8DA4925-E543-9A49-B423-CD4C388BAF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658771"/>
      </p:ext>
    </p:extLst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fld id="{812BB9E5-878B-5B4D-8489-4862BDBB3CE7}" type="datetimeFigureOut">
              <a:rPr lang="en-US"/>
              <a:pPr>
                <a:defRPr/>
              </a:pPr>
              <a:t>16-Sep-18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fld id="{C91C9184-7203-BB46-B1C8-39719E9CBC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371505"/>
      </p:ext>
    </p:extLst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fld id="{AEE5F8E1-9033-2B44-B385-220CA16D968C}" type="datetimeFigureOut">
              <a:rPr lang="en-US"/>
              <a:pPr>
                <a:defRPr/>
              </a:pPr>
              <a:t>16-Sep-18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fld id="{30586518-E4AC-AF45-9BDC-E4CE015F74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0972"/>
      </p:ext>
    </p:extLst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fld id="{079B721B-CAE8-9C4C-B1DC-742D0BBB81CB}" type="datetimeFigureOut">
              <a:rPr lang="en-US"/>
              <a:pPr>
                <a:defRPr/>
              </a:pPr>
              <a:t>16-Sep-18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fld id="{6C515447-02D1-914A-9365-4EDB8E7CF7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390812"/>
      </p:ext>
    </p:extLst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914400 h 1000"/>
              <a:gd name="T2" fmla="*/ 0 w 1000"/>
              <a:gd name="T3" fmla="*/ 0 h 1000"/>
              <a:gd name="T4" fmla="*/ 82296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charset="0"/>
                <a:ea typeface="Arial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smtClean="0">
                <a:cs typeface="ＭＳ Ｐゴシック" charset="0"/>
              </a:defRPr>
            </a:lvl1pPr>
          </a:lstStyle>
          <a:p>
            <a:pPr>
              <a:defRPr/>
            </a:pPr>
            <a:fld id="{E2C6220A-E8A6-604F-ABEF-69DE9FA713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28922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5616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cs typeface="ＭＳ Ｐゴシック" charset="0"/>
              </a:defRPr>
            </a:lvl1pPr>
          </a:lstStyle>
          <a:p>
            <a:pPr>
              <a:defRPr/>
            </a:pPr>
            <a:fld id="{7BC72186-AE23-7040-819C-CE0769D9BA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057807"/>
      </p:ext>
    </p:extLst>
  </p:cSld>
  <p:clrMapOvr>
    <a:masterClrMapping/>
  </p:clrMapOvr>
  <p:transition/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cs typeface="ＭＳ Ｐゴシック" charset="0"/>
              </a:defRPr>
            </a:lvl1pPr>
          </a:lstStyle>
          <a:p>
            <a:pPr>
              <a:defRPr/>
            </a:pPr>
            <a:fld id="{0D49DB8B-DD6F-1549-9473-46311FE2C2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686715"/>
      </p:ext>
    </p:extLst>
  </p:cSld>
  <p:clrMapOvr>
    <a:masterClrMapping/>
  </p:clrMapOvr>
  <p:transition/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cs typeface="ＭＳ Ｐゴシック" charset="0"/>
              </a:defRPr>
            </a:lvl1pPr>
          </a:lstStyle>
          <a:p>
            <a:pPr>
              <a:defRPr/>
            </a:pPr>
            <a:fld id="{50864976-4487-4C4D-97D8-18ADB94E97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981013"/>
      </p:ext>
    </p:extLst>
  </p:cSld>
  <p:clrMapOvr>
    <a:masterClrMapping/>
  </p:clrMapOvr>
  <p:transition/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cs typeface="ＭＳ Ｐゴシック" charset="0"/>
              </a:defRPr>
            </a:lvl1pPr>
          </a:lstStyle>
          <a:p>
            <a:pPr>
              <a:defRPr/>
            </a:pPr>
            <a:fld id="{F37635C9-55B0-3544-9719-A42E88AF1B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497262"/>
      </p:ext>
    </p:extLst>
  </p:cSld>
  <p:clrMapOvr>
    <a:masterClrMapping/>
  </p:clrMapOvr>
  <p:transition/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cs typeface="ＭＳ Ｐゴシック" charset="0"/>
              </a:defRPr>
            </a:lvl1pPr>
          </a:lstStyle>
          <a:p>
            <a:pPr>
              <a:defRPr/>
            </a:pPr>
            <a:fld id="{6D48A6A2-F227-8A47-BABC-518DDFF9E5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01984"/>
      </p:ext>
    </p:extLst>
  </p:cSld>
  <p:clrMapOvr>
    <a:masterClrMapping/>
  </p:clrMapOvr>
  <p:transition/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cs typeface="ＭＳ Ｐゴシック" charset="0"/>
              </a:defRPr>
            </a:lvl1pPr>
          </a:lstStyle>
          <a:p>
            <a:pPr>
              <a:defRPr/>
            </a:pPr>
            <a:fld id="{15730655-2B8C-B341-8802-027FCA7400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28336"/>
      </p:ext>
    </p:extLst>
  </p:cSld>
  <p:clrMapOvr>
    <a:masterClrMapping/>
  </p:clrMapOvr>
  <p:transition/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cs typeface="ＭＳ Ｐゴシック" charset="0"/>
              </a:defRPr>
            </a:lvl1pPr>
          </a:lstStyle>
          <a:p>
            <a:pPr>
              <a:defRPr/>
            </a:pPr>
            <a:fld id="{FB036D68-2888-A549-B8B4-9826003CBC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679881"/>
      </p:ext>
    </p:extLst>
  </p:cSld>
  <p:clrMapOvr>
    <a:masterClrMapping/>
  </p:clrMapOvr>
  <p:transition/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cs typeface="ＭＳ Ｐゴシック" charset="0"/>
              </a:defRPr>
            </a:lvl1pPr>
          </a:lstStyle>
          <a:p>
            <a:pPr>
              <a:defRPr/>
            </a:pPr>
            <a:fld id="{1F736A6D-9715-B941-B399-4A52FEC4F7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967575"/>
      </p:ext>
    </p:extLst>
  </p:cSld>
  <p:clrMapOvr>
    <a:masterClrMapping/>
  </p:clrMapOvr>
  <p:transition/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cs typeface="ＭＳ Ｐゴシック" charset="0"/>
              </a:defRPr>
            </a:lvl1pPr>
          </a:lstStyle>
          <a:p>
            <a:pPr>
              <a:defRPr/>
            </a:pPr>
            <a:fld id="{1A1B3E45-31F3-0E46-A6BD-814F8EA3B4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459245"/>
      </p:ext>
    </p:extLst>
  </p:cSld>
  <p:clrMapOvr>
    <a:masterClrMapping/>
  </p:clrMapOvr>
  <p:transition/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cs typeface="ＭＳ Ｐゴシック" charset="0"/>
              </a:defRPr>
            </a:lvl1pPr>
          </a:lstStyle>
          <a:p>
            <a:pPr>
              <a:defRPr/>
            </a:pPr>
            <a:fld id="{52043AB1-6FBF-644E-8747-9DEEEE1363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920909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418393"/>
      </p:ext>
    </p:extLst>
  </p:cSld>
  <p:clrMapOvr>
    <a:masterClrMapping/>
  </p:clrMapOvr>
  <p:transition/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cs typeface="ＭＳ Ｐゴシック" charset="0"/>
              </a:defRPr>
            </a:lvl1pPr>
          </a:lstStyle>
          <a:p>
            <a:pPr>
              <a:defRPr/>
            </a:pPr>
            <a:fld id="{5A7DB9D1-87EB-9F4B-A332-E93F4316F5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002354"/>
      </p:ext>
    </p:extLst>
  </p:cSld>
  <p:clrMapOvr>
    <a:masterClrMapping/>
  </p:clrMapOvr>
  <p:transition/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914400 h 1000"/>
              <a:gd name="T2" fmla="*/ 0 w 1000"/>
              <a:gd name="T3" fmla="*/ 0 h 1000"/>
              <a:gd name="T4" fmla="*/ 82296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F129586-08AE-6F47-AC40-42971C091E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8490987"/>
      </p:ext>
    </p:extLst>
  </p:cSld>
  <p:clrMapOvr>
    <a:masterClrMapping/>
  </p:clrMapOvr>
  <p:transition/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082EEEB-CAE1-9D42-80F3-08555E478FE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398164"/>
      </p:ext>
    </p:extLst>
  </p:cSld>
  <p:clrMapOvr>
    <a:masterClrMapping/>
  </p:clrMapOvr>
  <p:transition/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63EB114-84BD-D84E-A045-3368407B11D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3634263"/>
      </p:ext>
    </p:extLst>
  </p:cSld>
  <p:clrMapOvr>
    <a:masterClrMapping/>
  </p:clrMapOvr>
  <p:transition/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776E826-88E8-9343-B8CE-14D360A83D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0283220"/>
      </p:ext>
    </p:extLst>
  </p:cSld>
  <p:clrMapOvr>
    <a:masterClrMapping/>
  </p:clrMapOvr>
  <p:transition/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CC300DD-50E9-B241-B672-B3ED614A01F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556474"/>
      </p:ext>
    </p:extLst>
  </p:cSld>
  <p:clrMapOvr>
    <a:masterClrMapping/>
  </p:clrMapOvr>
  <p:transition/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92E28BF-E5C2-9440-84A9-1C5C4EC3BB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228343"/>
      </p:ext>
    </p:extLst>
  </p:cSld>
  <p:clrMapOvr>
    <a:masterClrMapping/>
  </p:clrMapOvr>
  <p:transition/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2AB4768A-0B31-1341-95B8-ACCC602AC1E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8469560"/>
      </p:ext>
    </p:extLst>
  </p:cSld>
  <p:clrMapOvr>
    <a:masterClrMapping/>
  </p:clrMapOvr>
  <p:transition/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091C9E0C-1943-654E-A858-D0B1037B715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6588257"/>
      </p:ext>
    </p:extLst>
  </p:cSld>
  <p:clrMapOvr>
    <a:masterClrMapping/>
  </p:clrMapOvr>
  <p:transition/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34EAAF7E-5FC7-BF48-85B4-17B208F5790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4307458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556249"/>
      </p:ext>
    </p:extLst>
  </p:cSld>
  <p:clrMapOvr>
    <a:masterClrMapping/>
  </p:clrMapOvr>
  <p:transition/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1539E80-CD55-B742-8023-B2B43C669C6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8024252"/>
      </p:ext>
    </p:extLst>
  </p:cSld>
  <p:clrMapOvr>
    <a:masterClrMapping/>
  </p:clrMapOvr>
  <p:transition/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DE05FA7-E32E-224D-877F-442C3328AE5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8337972"/>
      </p:ext>
    </p:extLst>
  </p:cSld>
  <p:clrMapOvr>
    <a:masterClrMapping/>
  </p:clrMapOvr>
  <p:transition/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0265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3197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528121"/>
      </p:ext>
    </p:extLst>
  </p:cSld>
  <p:clrMapOvr>
    <a:masterClrMapping/>
  </p:clrMapOvr>
  <p:transition/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763492"/>
      </p:ext>
    </p:extLst>
  </p:cSld>
  <p:clrMapOvr>
    <a:masterClrMapping/>
  </p:clrMapOvr>
  <p:transition/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894221"/>
      </p:ext>
    </p:extLst>
  </p:cSld>
  <p:clrMapOvr>
    <a:masterClrMapping/>
  </p:clrMapOvr>
  <p:transition/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564091"/>
      </p:ext>
    </p:extLst>
  </p:cSld>
  <p:clrMapOvr>
    <a:masterClrMapping/>
  </p:clrMapOvr>
  <p:transition/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537290"/>
      </p:ext>
    </p:extLst>
  </p:cSld>
  <p:clrMapOvr>
    <a:masterClrMapping/>
  </p:clrMapOvr>
  <p:transition/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069574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934606"/>
      </p:ext>
    </p:extLst>
  </p:cSld>
  <p:clrMapOvr>
    <a:masterClrMapping/>
  </p:clrMapOvr>
  <p:transition/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90071"/>
      </p:ext>
    </p:extLst>
  </p:cSld>
  <p:clrMapOvr>
    <a:masterClrMapping/>
  </p:clrMapOvr>
  <p:transition/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773029"/>
      </p:ext>
    </p:extLst>
  </p:cSld>
  <p:clrMapOvr>
    <a:masterClrMapping/>
  </p:clrMapOvr>
  <p:transition/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537786"/>
      </p:ext>
    </p:extLst>
  </p:cSld>
  <p:clrMapOvr>
    <a:masterClrMapping/>
  </p:clrMapOvr>
  <p:transition/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0688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0978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97828"/>
      </p:ext>
    </p:extLst>
  </p:cSld>
  <p:clrMapOvr>
    <a:masterClrMapping/>
  </p:clrMapOvr>
  <p:transition/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7411"/>
      </p:ext>
    </p:extLst>
  </p:cSld>
  <p:clrMapOvr>
    <a:masterClrMapping/>
  </p:clrMapOvr>
  <p:transition/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481783"/>
      </p:ext>
    </p:extLst>
  </p:cSld>
  <p:clrMapOvr>
    <a:masterClrMapping/>
  </p:clrMapOvr>
  <p:transition/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115759"/>
      </p:ext>
    </p:extLst>
  </p:cSld>
  <p:clrMapOvr>
    <a:masterClrMapping/>
  </p:clrMapOvr>
  <p:transition/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42643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983501"/>
      </p:ext>
    </p:extLst>
  </p:cSld>
  <p:clrMapOvr>
    <a:masterClrMapping/>
  </p:clrMapOvr>
  <p:transition/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323045"/>
      </p:ext>
    </p:extLst>
  </p:cSld>
  <p:clrMapOvr>
    <a:masterClrMapping/>
  </p:clrMapOvr>
  <p:transition/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705005"/>
      </p:ext>
    </p:extLst>
  </p:cSld>
  <p:clrMapOvr>
    <a:masterClrMapping/>
  </p:clrMapOvr>
  <p:transition/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717988"/>
      </p:ext>
    </p:extLst>
  </p:cSld>
  <p:clrMapOvr>
    <a:masterClrMapping/>
  </p:clrMapOvr>
  <p:transition/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416483"/>
      </p:ext>
    </p:extLst>
  </p:cSld>
  <p:clrMapOvr>
    <a:masterClrMapping/>
  </p:clrMapOvr>
  <p:transition/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 smtClean="0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 smtClean="0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7944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627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37537"/>
      </p:ext>
    </p:extLst>
  </p:cSld>
  <p:clrMapOvr>
    <a:masterClrMapping/>
  </p:clrMapOvr>
  <p:transition/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162539"/>
      </p:ext>
    </p:extLst>
  </p:cSld>
  <p:clrMapOvr>
    <a:masterClrMapping/>
  </p:clrMapOvr>
  <p:transition/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08808"/>
      </p:ext>
    </p:extLst>
  </p:cSld>
  <p:clrMapOvr>
    <a:masterClrMapping/>
  </p:clrMapOvr>
  <p:transition/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980890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333776"/>
      </p:ext>
    </p:extLst>
  </p:cSld>
  <p:clrMapOvr>
    <a:masterClrMapping/>
  </p:clrMapOvr>
  <p:transition/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988946"/>
      </p:ext>
    </p:extLst>
  </p:cSld>
  <p:clrMapOvr>
    <a:masterClrMapping/>
  </p:clrMapOvr>
  <p:transition/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647741"/>
      </p:ext>
    </p:extLst>
  </p:cSld>
  <p:clrMapOvr>
    <a:masterClrMapping/>
  </p:clrMapOvr>
  <p:transition/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201208"/>
      </p:ext>
    </p:extLst>
  </p:cSld>
  <p:clrMapOvr>
    <a:masterClrMapping/>
  </p:clrMapOvr>
  <p:transition/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527571"/>
      </p:ext>
    </p:extLst>
  </p:cSld>
  <p:clrMapOvr>
    <a:masterClrMapping/>
  </p:clrMapOvr>
  <p:transition/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288646"/>
      </p:ext>
    </p:extLst>
  </p:cSld>
  <p:clrMapOvr>
    <a:masterClrMapping/>
  </p:clrMapOvr>
  <p:transition/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2269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1635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37019"/>
      </p:ext>
    </p:extLst>
  </p:cSld>
  <p:clrMapOvr>
    <a:masterClrMapping/>
  </p:clrMapOvr>
  <p:transition/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919133"/>
      </p:ext>
    </p:extLst>
  </p:cSld>
  <p:clrMapOvr>
    <a:masterClrMapping/>
  </p:clrMapOvr>
  <p:transition/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680724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799048"/>
      </p:ext>
    </p:extLst>
  </p:cSld>
  <p:clrMapOvr>
    <a:masterClrMapping/>
  </p:clrMapOvr>
  <p:transition/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304157"/>
      </p:ext>
    </p:extLst>
  </p:cSld>
  <p:clrMapOvr>
    <a:masterClrMapping/>
  </p:clrMapOvr>
  <p:transition/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243055"/>
      </p:ext>
    </p:extLst>
  </p:cSld>
  <p:clrMapOvr>
    <a:masterClrMapping/>
  </p:clrMapOvr>
  <p:transition/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108516"/>
      </p:ext>
    </p:extLst>
  </p:cSld>
  <p:clrMapOvr>
    <a:masterClrMapping/>
  </p:clrMapOvr>
  <p:transition/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469287"/>
      </p:ext>
    </p:extLst>
  </p:cSld>
  <p:clrMapOvr>
    <a:masterClrMapping/>
  </p:clrMapOvr>
  <p:transition/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447674"/>
      </p:ext>
    </p:extLst>
  </p:cSld>
  <p:clrMapOvr>
    <a:masterClrMapping/>
  </p:clrMapOvr>
  <p:transition/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093199"/>
      </p:ext>
    </p:extLst>
  </p:cSld>
  <p:clrMapOvr>
    <a:masterClrMapping/>
  </p:clrMapOvr>
  <p:transition/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latin typeface="Garamond"/>
              </a:rPr>
              <a:t>Efficient Runahead Execution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805D39-8A99-3244-8F9A-372BEEBCCDC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952734"/>
      </p:ext>
    </p:extLst>
  </p:cSld>
  <p:clrMapOvr>
    <a:masterClrMapping/>
  </p:clrMapOvr>
  <p:transition/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87035"/>
            <a:ext cx="8610600" cy="1066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latin typeface="Garamond"/>
              </a:rPr>
              <a:t>Efficient Runahead Execution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B529F8-9DA9-694E-B83F-60BEDEBD4A6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815042"/>
      </p:ext>
    </p:extLst>
  </p:cSld>
  <p:clrMapOvr>
    <a:masterClrMapping/>
  </p:clrMapOvr>
  <p:transition/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latin typeface="Garamond"/>
              </a:rPr>
              <a:t>Efficient Runahead Execution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41F8A-872E-3646-89B6-55BA95B3FC0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935299"/>
      </p:ext>
    </p:extLst>
  </p:cSld>
  <p:clrMapOvr>
    <a:masterClrMapping/>
  </p:clrMapOvr>
  <p:transition/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latin typeface="Garamond"/>
              </a:rPr>
              <a:t>Efficient Runahead Execution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0E43D1-58FC-C14A-A9F0-BDD7AF04373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677301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270323"/>
      </p:ext>
    </p:extLst>
  </p:cSld>
  <p:clrMapOvr>
    <a:masterClrMapping/>
  </p:clrMapOvr>
  <p:transition/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latin typeface="Garamond"/>
              </a:rPr>
              <a:t>Efficient Runahead Execution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F46380-4E56-A244-BA59-54B74623B8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392996"/>
      </p:ext>
    </p:extLst>
  </p:cSld>
  <p:clrMapOvr>
    <a:masterClrMapping/>
  </p:clrMapOvr>
  <p:transition/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latin typeface="Garamond"/>
              </a:rPr>
              <a:t>Efficient Runahead Execution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1D5ED1-33F2-2645-AF95-92848C05572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877022"/>
      </p:ext>
    </p:extLst>
  </p:cSld>
  <p:clrMapOvr>
    <a:masterClrMapping/>
  </p:clrMapOvr>
  <p:transition/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latin typeface="Garamond"/>
              </a:rPr>
              <a:t>Efficient Runahead Execution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C164A4-5DB4-2D45-ADFF-1E3FBB6A1F9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434297"/>
      </p:ext>
    </p:extLst>
  </p:cSld>
  <p:clrMapOvr>
    <a:masterClrMapping/>
  </p:clrMapOvr>
  <p:transition/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latin typeface="Garamond"/>
              </a:rPr>
              <a:t>Efficient Runahead Execution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2178E3-A4E9-8C44-9376-46FFDE548E8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007563"/>
      </p:ext>
    </p:extLst>
  </p:cSld>
  <p:clrMapOvr>
    <a:masterClrMapping/>
  </p:clrMapOvr>
  <p:transition/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latin typeface="Garamond"/>
              </a:rPr>
              <a:t>Efficient Runahead Execution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99267F-2B60-1142-AD94-1D907EA9F26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587792"/>
      </p:ext>
    </p:extLst>
  </p:cSld>
  <p:clrMapOvr>
    <a:masterClrMapping/>
  </p:clrMapOvr>
  <p:transition/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latin typeface="Garamond"/>
              </a:rPr>
              <a:t>Efficient Runahead Execution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1BE77B-E84C-FA4C-AF81-38E30AF71D8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63478"/>
      </p:ext>
    </p:extLst>
  </p:cSld>
  <p:clrMapOvr>
    <a:masterClrMapping/>
  </p:clrMapOvr>
  <p:transition/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latin typeface="Garamond"/>
              </a:rPr>
              <a:t>Efficient Runahead Execution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B27964-A99D-DB4D-8E5A-4012C286071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640648"/>
      </p:ext>
    </p:extLst>
  </p:cSld>
  <p:clrMapOvr>
    <a:masterClrMapping/>
  </p:clrMapOvr>
  <p:transition/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411913"/>
            <a:ext cx="1025525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4C4BB4-B804-0A46-91EB-1C5EA2C8E22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875859"/>
      </p:ext>
    </p:extLst>
  </p:cSld>
  <p:clrMapOvr>
    <a:masterClrMapping/>
  </p:clrMapOvr>
  <p:transition/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169019-BB41-6245-A1FF-2891AF1467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382570"/>
      </p:ext>
    </p:extLst>
  </p:cSld>
  <p:clrMapOvr>
    <a:masterClrMapping/>
  </p:clrMapOvr>
  <p:transition/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09D90B-F346-3C42-AD18-18315DB002F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499044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098509"/>
      </p:ext>
    </p:extLst>
  </p:cSld>
  <p:clrMapOvr>
    <a:masterClrMapping/>
  </p:clrMapOvr>
  <p:transition/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B757EB-4A8B-1044-BBB4-CE4A4AF1393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319953"/>
      </p:ext>
    </p:extLst>
  </p:cSld>
  <p:clrMapOvr>
    <a:masterClrMapping/>
  </p:clrMapOvr>
  <p:transition/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9F90F7-73ED-7745-B383-3C29FF1DE02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196806"/>
      </p:ext>
    </p:extLst>
  </p:cSld>
  <p:clrMapOvr>
    <a:masterClrMapping/>
  </p:clrMapOvr>
  <p:transition/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CCB94D-0191-4749-BCBF-0FEB50E6ED5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098777"/>
      </p:ext>
    </p:extLst>
  </p:cSld>
  <p:clrMapOvr>
    <a:masterClrMapping/>
  </p:clrMapOvr>
  <p:transition/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D36DF0-1835-D14D-9D16-04855C8F5B9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210223"/>
      </p:ext>
    </p:extLst>
  </p:cSld>
  <p:clrMapOvr>
    <a:masterClrMapping/>
  </p:clrMapOvr>
  <p:transition/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D1BA1E-770A-6D4D-A1FD-36213ED27A6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150526"/>
      </p:ext>
    </p:extLst>
  </p:cSld>
  <p:clrMapOvr>
    <a:masterClrMapping/>
  </p:clrMapOvr>
  <p:transition/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41FD7C-1AE1-0545-9494-DFC5ABA6D89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430744"/>
      </p:ext>
    </p:extLst>
  </p:cSld>
  <p:clrMapOvr>
    <a:masterClrMapping/>
  </p:clrMapOvr>
  <p:transition/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D92E9B-C169-A540-8BBA-E3CEA95B47A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136022"/>
      </p:ext>
    </p:extLst>
  </p:cSld>
  <p:clrMapOvr>
    <a:masterClrMapping/>
  </p:clrMapOvr>
  <p:transition/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53C06E-1BA5-454B-AA9A-B7A05D87FBA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66803"/>
      </p:ext>
    </p:extLst>
  </p:cSld>
  <p:clrMapOvr>
    <a:masterClrMapping/>
  </p:clrMapOvr>
  <p:transition/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16A9FA-F86C-8242-A499-74AAE05886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084447"/>
      </p:ext>
    </p:extLst>
  </p:cSld>
  <p:clrMapOvr>
    <a:masterClrMapping/>
  </p:clrMapOvr>
  <p:transition/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836127360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668BF9C-93BB-B548-912F-BE2A1331A6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3009339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487723"/>
      </p:ext>
    </p:extLst>
  </p:cSld>
  <p:clrMapOvr>
    <a:masterClrMapping/>
  </p:clrMapOvr>
  <p:transition/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60F4C6C-A4AD-634C-B2AA-5823E85646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2257355"/>
      </p:ext>
    </p:extLst>
  </p:cSld>
  <p:clrMapOvr>
    <a:masterClrMapping/>
  </p:clrMapOvr>
  <p:transition/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E9D27D4-CF21-B743-868C-38D13B2F42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4249059"/>
      </p:ext>
    </p:extLst>
  </p:cSld>
  <p:clrMapOvr>
    <a:masterClrMapping/>
  </p:clrMapOvr>
  <p:transition/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8F35F6C-2FE9-E643-BA9E-744EBFA979F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3839088"/>
      </p:ext>
    </p:extLst>
  </p:cSld>
  <p:clrMapOvr>
    <a:masterClrMapping/>
  </p:clrMapOvr>
  <p:transition/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36820D8-511C-334B-9255-32401B22379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2622870"/>
      </p:ext>
    </p:extLst>
  </p:cSld>
  <p:clrMapOvr>
    <a:masterClrMapping/>
  </p:clrMapOvr>
  <p:transition/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42E3693-D302-D64D-8335-04DBBDCAC3E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7616177"/>
      </p:ext>
    </p:extLst>
  </p:cSld>
  <p:clrMapOvr>
    <a:masterClrMapping/>
  </p:clrMapOvr>
  <p:transition/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0C3B91E-9495-5D4C-A473-89DD744F31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6255053"/>
      </p:ext>
    </p:extLst>
  </p:cSld>
  <p:clrMapOvr>
    <a:masterClrMapping/>
  </p:clrMapOvr>
  <p:transition/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E317DB17-6DD3-1D47-9DC7-29C718BD885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5305242"/>
      </p:ext>
    </p:extLst>
  </p:cSld>
  <p:clrMapOvr>
    <a:masterClrMapping/>
  </p:clrMapOvr>
  <p:transition/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B564A7-2749-BD47-ACBB-5E9A7893C5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4167407"/>
      </p:ext>
    </p:extLst>
  </p:cSld>
  <p:clrMapOvr>
    <a:masterClrMapping/>
  </p:clrMapOvr>
  <p:transition/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3FA10DE-9244-444C-BB66-013E28A2DD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2476091"/>
      </p:ext>
    </p:extLst>
  </p:cSld>
  <p:clrMapOvr>
    <a:masterClrMapping/>
  </p:clrMapOvr>
  <p:transition/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E2563C0-B5B3-BE4C-AFD7-D5025596D7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6093677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8703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CAF0C4-D837-6C46-94E3-5BC8E6610C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636505"/>
      </p:ext>
    </p:extLst>
  </p:cSld>
  <p:clrMapOvr>
    <a:masterClrMapping/>
  </p:clrMapOvr>
  <p:transition/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87035"/>
            <a:ext cx="8610600" cy="1066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40BA29-F9EE-E949-A023-5C86A1DB6E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746241"/>
      </p:ext>
    </p:extLst>
  </p:cSld>
  <p:clrMapOvr>
    <a:masterClrMapping/>
  </p:clrMapOvr>
  <p:transition/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AC4AF8-F565-FA4E-8274-2B4BC4F93B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815902"/>
      </p:ext>
    </p:extLst>
  </p:cSld>
  <p:clrMapOvr>
    <a:masterClrMapping/>
  </p:clrMapOvr>
  <p:transition/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7BD23F-ECFE-0D4D-B2E6-436DBE557B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858017"/>
      </p:ext>
    </p:extLst>
  </p:cSld>
  <p:clrMapOvr>
    <a:masterClrMapping/>
  </p:clrMapOvr>
  <p:transition/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1B8958-2976-E04C-95F2-F7BA9969FB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79795"/>
      </p:ext>
    </p:extLst>
  </p:cSld>
  <p:clrMapOvr>
    <a:masterClrMapping/>
  </p:clrMapOvr>
  <p:transition/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7DA203-5F4A-D242-BFFC-E67BEF3CFE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364278"/>
      </p:ext>
    </p:extLst>
  </p:cSld>
  <p:clrMapOvr>
    <a:masterClrMapping/>
  </p:clrMapOvr>
  <p:transition/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97C03-D1F7-7649-B25E-C69A9A058D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082797"/>
      </p:ext>
    </p:extLst>
  </p:cSld>
  <p:clrMapOvr>
    <a:masterClrMapping/>
  </p:clrMapOvr>
  <p:transition/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C9D415-29BD-5044-BE0B-B5623DC50F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63092"/>
      </p:ext>
    </p:extLst>
  </p:cSld>
  <p:clrMapOvr>
    <a:masterClrMapping/>
  </p:clrMapOvr>
  <p:transition/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84EE9C-08F4-D945-A98A-16C395F1E5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066578"/>
      </p:ext>
    </p:extLst>
  </p:cSld>
  <p:clrMapOvr>
    <a:masterClrMapping/>
  </p:clrMapOvr>
  <p:transition/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E85E11-9A4B-6843-BC27-2F8F67338C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364294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7112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44EFA6-DAD4-8B47-9894-0243E5AC19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126204"/>
      </p:ext>
    </p:extLst>
  </p:cSld>
  <p:clrMapOvr>
    <a:masterClrMapping/>
  </p:clrMapOvr>
  <p:transition/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411913"/>
            <a:ext cx="1025525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DA41EA-6AD8-A84E-A074-C1AD0F6177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77334"/>
      </p:ext>
    </p:extLst>
  </p:cSld>
  <p:clrMapOvr>
    <a:masterClrMapping/>
  </p:clrMapOvr>
  <p:transition/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EF769A-21AF-414A-93C1-6CCCC861D6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296815"/>
      </p:ext>
    </p:extLst>
  </p:cSld>
  <p:clrMapOvr>
    <a:masterClrMapping/>
  </p:clrMapOvr>
  <p:transition/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BBDD30-43F7-E347-81C9-5ABCA823DB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436272"/>
      </p:ext>
    </p:extLst>
  </p:cSld>
  <p:clrMapOvr>
    <a:masterClrMapping/>
  </p:clrMapOvr>
  <p:transition/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BDAD92-39C3-FC48-BB61-090AABD77A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902296"/>
      </p:ext>
    </p:extLst>
  </p:cSld>
  <p:clrMapOvr>
    <a:masterClrMapping/>
  </p:clrMapOvr>
  <p:transition/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85A976-F99D-A54B-B526-B3E0C403CB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292550"/>
      </p:ext>
    </p:extLst>
  </p:cSld>
  <p:clrMapOvr>
    <a:masterClrMapping/>
  </p:clrMapOvr>
  <p:transition/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132F35-3FFB-6045-A749-9F10694F94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629130"/>
      </p:ext>
    </p:extLst>
  </p:cSld>
  <p:clrMapOvr>
    <a:masterClrMapping/>
  </p:clrMapOvr>
  <p:transition/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D07EBC-6480-9A4A-85D2-A7E2CCF9BF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648270"/>
      </p:ext>
    </p:extLst>
  </p:cSld>
  <p:clrMapOvr>
    <a:masterClrMapping/>
  </p:clrMapOvr>
  <p:transition/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D442D9-2A93-3048-AD6E-812CC59C86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434085"/>
      </p:ext>
    </p:extLst>
  </p:cSld>
  <p:clrMapOvr>
    <a:masterClrMapping/>
  </p:clrMapOvr>
  <p:transition/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C29692-427A-D044-9850-338DF4B6D8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93997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64597"/>
      </p:ext>
    </p:extLst>
  </p:cSld>
  <p:clrMapOvr>
    <a:masterClrMapping/>
  </p:clrMapOvr>
  <p:transition/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302519-7011-7742-869E-263EBCE94E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888386"/>
      </p:ext>
    </p:extLst>
  </p:cSld>
  <p:clrMapOvr>
    <a:masterClrMapping/>
  </p:clrMapOvr>
  <p:transition/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F9E09C-CCCB-F34D-8B3D-3514A70548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84862"/>
      </p:ext>
    </p:extLst>
  </p:cSld>
  <p:clrMapOvr>
    <a:masterClrMapping/>
  </p:clrMapOvr>
  <p:transition/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6392D6-2602-0A4F-9B74-B323EC70C6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72528"/>
      </p:ext>
    </p:extLst>
  </p:cSld>
  <p:clrMapOvr>
    <a:masterClrMapping/>
  </p:clrMapOvr>
  <p:transition/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411913"/>
            <a:ext cx="1025525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72C9BE-E5F4-4C4D-A2E6-8C0248ACC52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380503"/>
      </p:ext>
    </p:extLst>
  </p:cSld>
  <p:clrMapOvr>
    <a:masterClrMapping/>
  </p:clrMapOvr>
  <p:transition/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F26340-CDE4-4E4A-9420-2A87E5020C2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95100"/>
      </p:ext>
    </p:extLst>
  </p:cSld>
  <p:clrMapOvr>
    <a:masterClrMapping/>
  </p:clrMapOvr>
  <p:transition/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BF67AA-AE81-C945-8601-06951EFA2B9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209278"/>
      </p:ext>
    </p:extLst>
  </p:cSld>
  <p:clrMapOvr>
    <a:masterClrMapping/>
  </p:clrMapOvr>
  <p:transition/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518F6D-66A9-7548-8FEA-3AAEA8ABAE4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590316"/>
      </p:ext>
    </p:extLst>
  </p:cSld>
  <p:clrMapOvr>
    <a:masterClrMapping/>
  </p:clrMapOvr>
  <p:transition/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0DABC3-D591-1741-A3C4-2DCAC7BE965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963445"/>
      </p:ext>
    </p:extLst>
  </p:cSld>
  <p:clrMapOvr>
    <a:masterClrMapping/>
  </p:clrMapOvr>
  <p:transition/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40C5D0-DE20-F44C-9199-26925A0CD7F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130493"/>
      </p:ext>
    </p:extLst>
  </p:cSld>
  <p:clrMapOvr>
    <a:masterClrMapping/>
  </p:clrMapOvr>
  <p:transition/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4E95E8-6B2D-E046-9715-7EB4F7541B2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94352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994818"/>
      </p:ext>
    </p:extLst>
  </p:cSld>
  <p:clrMapOvr>
    <a:masterClrMapping/>
  </p:clrMapOvr>
  <p:transition/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178BC5-7996-F840-84FA-40F1399D13E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255533"/>
      </p:ext>
    </p:extLst>
  </p:cSld>
  <p:clrMapOvr>
    <a:masterClrMapping/>
  </p:clrMapOvr>
  <p:transition/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98E289-7A6A-0649-AE32-846A55D9B9B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824946"/>
      </p:ext>
    </p:extLst>
  </p:cSld>
  <p:clrMapOvr>
    <a:masterClrMapping/>
  </p:clrMapOvr>
  <p:transition/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855882-CF79-A248-88C2-2F45B3B28F0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487409"/>
      </p:ext>
    </p:extLst>
  </p:cSld>
  <p:clrMapOvr>
    <a:masterClrMapping/>
  </p:clrMapOvr>
  <p:transition/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FE53D0-0C84-884F-9305-71FBD632812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029969"/>
      </p:ext>
    </p:extLst>
  </p:cSld>
  <p:clrMapOvr>
    <a:masterClrMapping/>
  </p:clrMapOvr>
  <p:transition/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4E8666-F172-8746-A4D3-B4623EB79F0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1916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571721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558049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67181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492595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163671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661300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901423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en-US" altLang="en-US" dirty="0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1599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69925" indent="-325438">
              <a:buFont typeface="Wingdings" charset="2"/>
              <a:buChar char="q"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28600" y="908720"/>
            <a:ext cx="8610600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8842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2753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28600" y="908720"/>
            <a:ext cx="8610600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9415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969514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2052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808844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4753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1787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8343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4039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ack&amp;w.png"/>
          <p:cNvPicPr>
            <a:picLocks noChangeAspect="1"/>
          </p:cNvPicPr>
          <p:nvPr userDrawn="1"/>
        </p:nvPicPr>
        <p:blipFill>
          <a:blip r:embed="rId2"/>
          <a:srcRect t="-3067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494" y="469200"/>
            <a:ext cx="7772400" cy="1308232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6494" y="1941516"/>
            <a:ext cx="5009103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5967630"/>
            <a:ext cx="9144001" cy="890370"/>
          </a:xfrm>
          <a:prstGeom prst="rect">
            <a:avLst/>
          </a:prstGeom>
          <a:solidFill>
            <a:srgbClr val="FFFFFF">
              <a:alpha val="6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" name="Picture 8" descr="ecelogorb.psd"/>
          <p:cNvPicPr>
            <a:picLocks noChangeAspect="1"/>
          </p:cNvPicPr>
          <p:nvPr userDrawn="1"/>
        </p:nvPicPr>
        <p:blipFill>
          <a:blip r:embed="rId3">
            <a:lum bright="-8000"/>
          </a:blip>
          <a:stretch>
            <a:fillRect/>
          </a:stretch>
        </p:blipFill>
        <p:spPr>
          <a:xfrm>
            <a:off x="252528" y="6080245"/>
            <a:ext cx="3275179" cy="655036"/>
          </a:xfrm>
          <a:prstGeom prst="rect">
            <a:avLst/>
          </a:prstGeom>
          <a:effectLst/>
        </p:spPr>
      </p:pic>
      <p:pic>
        <p:nvPicPr>
          <p:cNvPr id="10" name="Picture 9" descr="CMU_logo_horiz_black.eps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08519" y="6259200"/>
            <a:ext cx="3895838" cy="35441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1285909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4327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9500"/>
            <a:ext cx="8229600" cy="5046663"/>
          </a:xfrm>
          <a:prstGeom prst="rect">
            <a:avLst/>
          </a:prstGeom>
        </p:spPr>
        <p:txBody>
          <a:bodyPr/>
          <a:lstStyle>
            <a:lvl1pPr>
              <a:buFont typeface="Wingdings" charset="2"/>
              <a:buChar char="§"/>
              <a:defRPr sz="2800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2400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2000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1800">
                <a:latin typeface="Arial"/>
              </a:defRPr>
            </a:lvl4pPr>
            <a:lvl5pPr>
              <a:buFont typeface="Wingdings" charset="2"/>
              <a:buChar char="§"/>
              <a:defRPr sz="1600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99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648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1197429"/>
            <a:ext cx="8229600" cy="4441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2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48584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57200" y="1079500"/>
            <a:ext cx="4038600" cy="5046663"/>
          </a:xfrm>
          <a:prstGeom prst="rect">
            <a:avLst/>
          </a:prstGeom>
        </p:spPr>
        <p:txBody>
          <a:bodyPr/>
          <a:lstStyle>
            <a:lvl1pPr>
              <a:buFont typeface="Wingdings" charset="2"/>
              <a:buChar char="§"/>
              <a:defRPr sz="2800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2400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2000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1800">
                <a:latin typeface="Arial"/>
              </a:defRPr>
            </a:lvl4pPr>
            <a:lvl5pPr>
              <a:buFont typeface="Wingdings" charset="2"/>
              <a:buChar char="§"/>
              <a:defRPr sz="1600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4648200" y="1079500"/>
            <a:ext cx="4038600" cy="5046663"/>
          </a:xfrm>
          <a:prstGeom prst="rect">
            <a:avLst/>
          </a:prstGeom>
        </p:spPr>
        <p:txBody>
          <a:bodyPr/>
          <a:lstStyle>
            <a:lvl1pPr>
              <a:buFont typeface="Wingdings" charset="2"/>
              <a:buChar char="§"/>
              <a:defRPr sz="2800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2400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2000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1800">
                <a:latin typeface="Arial"/>
              </a:defRPr>
            </a:lvl4pPr>
            <a:lvl5pPr>
              <a:buFont typeface="Wingdings" charset="2"/>
              <a:buChar char="§"/>
              <a:defRPr sz="1600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54212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648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70214"/>
            <a:ext cx="4040188" cy="10046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rgbClr val="606060"/>
                </a:solidFill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70214"/>
            <a:ext cx="4041775" cy="10046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rgbClr val="606060"/>
                </a:solidFill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2174875"/>
            <a:ext cx="4040188" cy="3903663"/>
          </a:xfrm>
          <a:prstGeom prst="rect">
            <a:avLst/>
          </a:prstGeom>
        </p:spPr>
        <p:txBody>
          <a:bodyPr vert="horz"/>
          <a:lstStyle>
            <a:lvl1pPr>
              <a:buFont typeface="Wingdings" charset="2"/>
              <a:buChar char="§"/>
              <a:defRPr>
                <a:solidFill>
                  <a:srgbClr val="606060"/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49788" y="2174875"/>
            <a:ext cx="4040188" cy="3903663"/>
          </a:xfrm>
          <a:prstGeom prst="rect">
            <a:avLst/>
          </a:prstGeom>
        </p:spPr>
        <p:txBody>
          <a:bodyPr vert="horz"/>
          <a:lstStyle>
            <a:lvl1pPr>
              <a:buFont typeface="Wingdings" charset="2"/>
              <a:buChar char="§"/>
              <a:defRPr>
                <a:solidFill>
                  <a:srgbClr val="606060"/>
                </a:solidFill>
                <a:latin typeface="Arial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38292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648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81358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254500" y="117929"/>
            <a:ext cx="4889500" cy="952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58794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254500" y="117929"/>
            <a:ext cx="4889500" cy="952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072906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57200" y="116114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Click to edit Master text styles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1A1A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3487551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57200" y="116114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Click to edit Master text styles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1A1A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4973316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1197429"/>
            <a:ext cx="8229600" cy="4441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34518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37557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52357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082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3316288" y="1070426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3316288" y="5185226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457201" y="1070426"/>
            <a:ext cx="2859088" cy="4919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864088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84071" y="145143"/>
            <a:ext cx="5959929" cy="7710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835429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5679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3543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07276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693663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206433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444643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686507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99113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20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31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29.xml"/><Relationship Id="rId10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3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42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37.xml"/><Relationship Id="rId1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3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5.xml"/><Relationship Id="rId13" Type="http://schemas.openxmlformats.org/officeDocument/2006/relationships/theme" Target="../theme/theme16.xml"/><Relationship Id="rId3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4.xml"/><Relationship Id="rId12" Type="http://schemas.openxmlformats.org/officeDocument/2006/relationships/slideLayout" Target="../slideLayouts/slideLayout169.xml"/><Relationship Id="rId2" Type="http://schemas.openxmlformats.org/officeDocument/2006/relationships/slideLayout" Target="../slideLayouts/slideLayout159.xml"/><Relationship Id="rId1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63.xml"/><Relationship Id="rId11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2.xml"/><Relationship Id="rId10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1.xml"/><Relationship Id="rId9" Type="http://schemas.openxmlformats.org/officeDocument/2006/relationships/slideLayout" Target="../slideLayouts/slideLayout16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7.xml"/><Relationship Id="rId3" Type="http://schemas.openxmlformats.org/officeDocument/2006/relationships/slideLayout" Target="../slideLayouts/slideLayout172.xml"/><Relationship Id="rId7" Type="http://schemas.openxmlformats.org/officeDocument/2006/relationships/slideLayout" Target="../slideLayouts/slideLayout176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1.xml"/><Relationship Id="rId1" Type="http://schemas.openxmlformats.org/officeDocument/2006/relationships/slideLayout" Target="../slideLayouts/slideLayout170.xml"/><Relationship Id="rId6" Type="http://schemas.openxmlformats.org/officeDocument/2006/relationships/slideLayout" Target="../slideLayouts/slideLayout175.xml"/><Relationship Id="rId11" Type="http://schemas.openxmlformats.org/officeDocument/2006/relationships/slideLayout" Target="../slideLayouts/slideLayout180.xml"/><Relationship Id="rId5" Type="http://schemas.openxmlformats.org/officeDocument/2006/relationships/slideLayout" Target="../slideLayouts/slideLayout174.xml"/><Relationship Id="rId10" Type="http://schemas.openxmlformats.org/officeDocument/2006/relationships/slideLayout" Target="../slideLayouts/slideLayout179.xml"/><Relationship Id="rId4" Type="http://schemas.openxmlformats.org/officeDocument/2006/relationships/slideLayout" Target="../slideLayouts/slideLayout173.xml"/><Relationship Id="rId9" Type="http://schemas.openxmlformats.org/officeDocument/2006/relationships/slideLayout" Target="../slideLayouts/slideLayout178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8.xml"/><Relationship Id="rId3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7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2.xml"/><Relationship Id="rId1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6.xml"/><Relationship Id="rId11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185.xml"/><Relationship Id="rId10" Type="http://schemas.openxmlformats.org/officeDocument/2006/relationships/slideLayout" Target="../slideLayouts/slideLayout190.xml"/><Relationship Id="rId4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9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9.xml"/><Relationship Id="rId3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8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193.xml"/><Relationship Id="rId1" Type="http://schemas.openxmlformats.org/officeDocument/2006/relationships/slideLayout" Target="../slideLayouts/slideLayout192.xml"/><Relationship Id="rId6" Type="http://schemas.openxmlformats.org/officeDocument/2006/relationships/slideLayout" Target="../slideLayouts/slideLayout197.xml"/><Relationship Id="rId11" Type="http://schemas.openxmlformats.org/officeDocument/2006/relationships/slideLayout" Target="../slideLayouts/slideLayout202.xml"/><Relationship Id="rId5" Type="http://schemas.openxmlformats.org/officeDocument/2006/relationships/slideLayout" Target="../slideLayouts/slideLayout196.xml"/><Relationship Id="rId10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195.xml"/><Relationship Id="rId9" Type="http://schemas.openxmlformats.org/officeDocument/2006/relationships/slideLayout" Target="../slideLayouts/slideLayout200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05.xml"/><Relationship Id="rId7" Type="http://schemas.openxmlformats.org/officeDocument/2006/relationships/slideLayout" Target="../slideLayouts/slideLayout209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04.xml"/><Relationship Id="rId1" Type="http://schemas.openxmlformats.org/officeDocument/2006/relationships/slideLayout" Target="../slideLayouts/slideLayout203.xml"/><Relationship Id="rId6" Type="http://schemas.openxmlformats.org/officeDocument/2006/relationships/slideLayout" Target="../slideLayouts/slideLayout208.xml"/><Relationship Id="rId11" Type="http://schemas.openxmlformats.org/officeDocument/2006/relationships/slideLayout" Target="../slideLayouts/slideLayout213.xml"/><Relationship Id="rId5" Type="http://schemas.openxmlformats.org/officeDocument/2006/relationships/slideLayout" Target="../slideLayouts/slideLayout207.xml"/><Relationship Id="rId10" Type="http://schemas.openxmlformats.org/officeDocument/2006/relationships/slideLayout" Target="../slideLayouts/slideLayout212.xml"/><Relationship Id="rId4" Type="http://schemas.openxmlformats.org/officeDocument/2006/relationships/slideLayout" Target="../slideLayouts/slideLayout206.xml"/><Relationship Id="rId9" Type="http://schemas.openxmlformats.org/officeDocument/2006/relationships/slideLayout" Target="../slideLayouts/slideLayout211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1.xml"/><Relationship Id="rId3" Type="http://schemas.openxmlformats.org/officeDocument/2006/relationships/slideLayout" Target="../slideLayouts/slideLayout216.xml"/><Relationship Id="rId7" Type="http://schemas.openxmlformats.org/officeDocument/2006/relationships/slideLayout" Target="../slideLayouts/slideLayout220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15.xml"/><Relationship Id="rId1" Type="http://schemas.openxmlformats.org/officeDocument/2006/relationships/slideLayout" Target="../slideLayouts/slideLayout214.xml"/><Relationship Id="rId6" Type="http://schemas.openxmlformats.org/officeDocument/2006/relationships/slideLayout" Target="../slideLayouts/slideLayout219.xml"/><Relationship Id="rId11" Type="http://schemas.openxmlformats.org/officeDocument/2006/relationships/slideLayout" Target="../slideLayouts/slideLayout224.xml"/><Relationship Id="rId5" Type="http://schemas.openxmlformats.org/officeDocument/2006/relationships/slideLayout" Target="../slideLayouts/slideLayout218.xml"/><Relationship Id="rId10" Type="http://schemas.openxmlformats.org/officeDocument/2006/relationships/slideLayout" Target="../slideLayouts/slideLayout223.xml"/><Relationship Id="rId4" Type="http://schemas.openxmlformats.org/officeDocument/2006/relationships/slideLayout" Target="../slideLayouts/slideLayout217.xml"/><Relationship Id="rId9" Type="http://schemas.openxmlformats.org/officeDocument/2006/relationships/slideLayout" Target="../slideLayouts/slideLayout222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27.xml"/><Relationship Id="rId7" Type="http://schemas.openxmlformats.org/officeDocument/2006/relationships/slideLayout" Target="../slideLayouts/slideLayout231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26.xml"/><Relationship Id="rId1" Type="http://schemas.openxmlformats.org/officeDocument/2006/relationships/slideLayout" Target="../slideLayouts/slideLayout225.xml"/><Relationship Id="rId6" Type="http://schemas.openxmlformats.org/officeDocument/2006/relationships/slideLayout" Target="../slideLayouts/slideLayout230.xml"/><Relationship Id="rId11" Type="http://schemas.openxmlformats.org/officeDocument/2006/relationships/slideLayout" Target="../slideLayouts/slideLayout235.xml"/><Relationship Id="rId5" Type="http://schemas.openxmlformats.org/officeDocument/2006/relationships/slideLayout" Target="../slideLayouts/slideLayout229.xml"/><Relationship Id="rId10" Type="http://schemas.openxmlformats.org/officeDocument/2006/relationships/slideLayout" Target="../slideLayouts/slideLayout234.xml"/><Relationship Id="rId4" Type="http://schemas.openxmlformats.org/officeDocument/2006/relationships/slideLayout" Target="../slideLayouts/slideLayout228.xml"/><Relationship Id="rId9" Type="http://schemas.openxmlformats.org/officeDocument/2006/relationships/slideLayout" Target="../slideLayouts/slideLayout233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3.xml"/><Relationship Id="rId3" Type="http://schemas.openxmlformats.org/officeDocument/2006/relationships/slideLayout" Target="../slideLayouts/slideLayout238.xml"/><Relationship Id="rId7" Type="http://schemas.openxmlformats.org/officeDocument/2006/relationships/slideLayout" Target="../slideLayouts/slideLayout242.xml"/><Relationship Id="rId12" Type="http://schemas.openxmlformats.org/officeDocument/2006/relationships/theme" Target="../theme/theme23.xml"/><Relationship Id="rId2" Type="http://schemas.openxmlformats.org/officeDocument/2006/relationships/slideLayout" Target="../slideLayouts/slideLayout237.xml"/><Relationship Id="rId1" Type="http://schemas.openxmlformats.org/officeDocument/2006/relationships/slideLayout" Target="../slideLayouts/slideLayout236.xml"/><Relationship Id="rId6" Type="http://schemas.openxmlformats.org/officeDocument/2006/relationships/slideLayout" Target="../slideLayouts/slideLayout241.xml"/><Relationship Id="rId11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0.xml"/><Relationship Id="rId10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39.xml"/><Relationship Id="rId9" Type="http://schemas.openxmlformats.org/officeDocument/2006/relationships/slideLayout" Target="../slideLayouts/slideLayout244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49.xml"/><Relationship Id="rId7" Type="http://schemas.openxmlformats.org/officeDocument/2006/relationships/slideLayout" Target="../slideLayouts/slideLayout253.xml"/><Relationship Id="rId12" Type="http://schemas.openxmlformats.org/officeDocument/2006/relationships/theme" Target="../theme/theme24.xml"/><Relationship Id="rId2" Type="http://schemas.openxmlformats.org/officeDocument/2006/relationships/slideLayout" Target="../slideLayouts/slideLayout248.xml"/><Relationship Id="rId1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52.xml"/><Relationship Id="rId11" Type="http://schemas.openxmlformats.org/officeDocument/2006/relationships/slideLayout" Target="../slideLayouts/slideLayout257.xml"/><Relationship Id="rId5" Type="http://schemas.openxmlformats.org/officeDocument/2006/relationships/slideLayout" Target="../slideLayouts/slideLayout251.xml"/><Relationship Id="rId10" Type="http://schemas.openxmlformats.org/officeDocument/2006/relationships/slideLayout" Target="../slideLayouts/slideLayout256.xml"/><Relationship Id="rId4" Type="http://schemas.openxmlformats.org/officeDocument/2006/relationships/slideLayout" Target="../slideLayouts/slideLayout250.xml"/><Relationship Id="rId9" Type="http://schemas.openxmlformats.org/officeDocument/2006/relationships/slideLayout" Target="../slideLayouts/slideLayout255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60.xml"/><Relationship Id="rId7" Type="http://schemas.openxmlformats.org/officeDocument/2006/relationships/slideLayout" Target="../slideLayouts/slideLayout264.xml"/><Relationship Id="rId12" Type="http://schemas.openxmlformats.org/officeDocument/2006/relationships/theme" Target="../theme/theme25.xml"/><Relationship Id="rId2" Type="http://schemas.openxmlformats.org/officeDocument/2006/relationships/slideLayout" Target="../slideLayouts/slideLayout259.xml"/><Relationship Id="rId1" Type="http://schemas.openxmlformats.org/officeDocument/2006/relationships/slideLayout" Target="../slideLayouts/slideLayout258.xml"/><Relationship Id="rId6" Type="http://schemas.openxmlformats.org/officeDocument/2006/relationships/slideLayout" Target="../slideLayouts/slideLayout263.xml"/><Relationship Id="rId11" Type="http://schemas.openxmlformats.org/officeDocument/2006/relationships/slideLayout" Target="../slideLayouts/slideLayout268.xml"/><Relationship Id="rId5" Type="http://schemas.openxmlformats.org/officeDocument/2006/relationships/slideLayout" Target="../slideLayouts/slideLayout262.xml"/><Relationship Id="rId10" Type="http://schemas.openxmlformats.org/officeDocument/2006/relationships/slideLayout" Target="../slideLayouts/slideLayout267.xml"/><Relationship Id="rId4" Type="http://schemas.openxmlformats.org/officeDocument/2006/relationships/slideLayout" Target="../slideLayouts/slideLayout261.xml"/><Relationship Id="rId9" Type="http://schemas.openxmlformats.org/officeDocument/2006/relationships/slideLayout" Target="../slideLayouts/slideLayout266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71.xml"/><Relationship Id="rId7" Type="http://schemas.openxmlformats.org/officeDocument/2006/relationships/slideLayout" Target="../slideLayouts/slideLayout275.xml"/><Relationship Id="rId12" Type="http://schemas.openxmlformats.org/officeDocument/2006/relationships/theme" Target="../theme/theme26.xml"/><Relationship Id="rId2" Type="http://schemas.openxmlformats.org/officeDocument/2006/relationships/slideLayout" Target="../slideLayouts/slideLayout270.xml"/><Relationship Id="rId1" Type="http://schemas.openxmlformats.org/officeDocument/2006/relationships/slideLayout" Target="../slideLayouts/slideLayout269.xml"/><Relationship Id="rId6" Type="http://schemas.openxmlformats.org/officeDocument/2006/relationships/slideLayout" Target="../slideLayouts/slideLayout274.xml"/><Relationship Id="rId11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73.xml"/><Relationship Id="rId10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2.xml"/><Relationship Id="rId9" Type="http://schemas.openxmlformats.org/officeDocument/2006/relationships/slideLayout" Target="../slideLayouts/slideLayout277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2.xml"/><Relationship Id="rId7" Type="http://schemas.openxmlformats.org/officeDocument/2006/relationships/slideLayout" Target="../slideLayouts/slideLayout286.xml"/><Relationship Id="rId12" Type="http://schemas.openxmlformats.org/officeDocument/2006/relationships/theme" Target="../theme/theme27.xml"/><Relationship Id="rId2" Type="http://schemas.openxmlformats.org/officeDocument/2006/relationships/slideLayout" Target="../slideLayouts/slideLayout281.xml"/><Relationship Id="rId1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90.xml"/><Relationship Id="rId5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9.xml"/><Relationship Id="rId4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8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93.xml"/><Relationship Id="rId7" Type="http://schemas.openxmlformats.org/officeDocument/2006/relationships/slideLayout" Target="../slideLayouts/slideLayout297.xml"/><Relationship Id="rId12" Type="http://schemas.openxmlformats.org/officeDocument/2006/relationships/theme" Target="../theme/theme28.xml"/><Relationship Id="rId2" Type="http://schemas.openxmlformats.org/officeDocument/2006/relationships/slideLayout" Target="../slideLayouts/slideLayout292.xml"/><Relationship Id="rId1" Type="http://schemas.openxmlformats.org/officeDocument/2006/relationships/slideLayout" Target="../slideLayouts/slideLayout291.xml"/><Relationship Id="rId6" Type="http://schemas.openxmlformats.org/officeDocument/2006/relationships/slideLayout" Target="../slideLayouts/slideLayout296.xml"/><Relationship Id="rId11" Type="http://schemas.openxmlformats.org/officeDocument/2006/relationships/slideLayout" Target="../slideLayouts/slideLayout301.xml"/><Relationship Id="rId5" Type="http://schemas.openxmlformats.org/officeDocument/2006/relationships/slideLayout" Target="../slideLayouts/slideLayout295.xml"/><Relationship Id="rId10" Type="http://schemas.openxmlformats.org/officeDocument/2006/relationships/slideLayout" Target="../slideLayouts/slideLayout300.xml"/><Relationship Id="rId4" Type="http://schemas.openxmlformats.org/officeDocument/2006/relationships/slideLayout" Target="../slideLayouts/slideLayout294.xml"/><Relationship Id="rId9" Type="http://schemas.openxmlformats.org/officeDocument/2006/relationships/slideLayout" Target="../slideLayouts/slideLayout299.xml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04.xml"/><Relationship Id="rId7" Type="http://schemas.openxmlformats.org/officeDocument/2006/relationships/slideLayout" Target="../slideLayouts/slideLayout308.xml"/><Relationship Id="rId12" Type="http://schemas.openxmlformats.org/officeDocument/2006/relationships/theme" Target="../theme/theme29.xml"/><Relationship Id="rId2" Type="http://schemas.openxmlformats.org/officeDocument/2006/relationships/slideLayout" Target="../slideLayouts/slideLayout303.xml"/><Relationship Id="rId1" Type="http://schemas.openxmlformats.org/officeDocument/2006/relationships/slideLayout" Target="../slideLayouts/slideLayout302.xml"/><Relationship Id="rId6" Type="http://schemas.openxmlformats.org/officeDocument/2006/relationships/slideLayout" Target="../slideLayouts/slideLayout307.xml"/><Relationship Id="rId11" Type="http://schemas.openxmlformats.org/officeDocument/2006/relationships/slideLayout" Target="../slideLayouts/slideLayout312.xml"/><Relationship Id="rId5" Type="http://schemas.openxmlformats.org/officeDocument/2006/relationships/slideLayout" Target="../slideLayouts/slideLayout306.xml"/><Relationship Id="rId10" Type="http://schemas.openxmlformats.org/officeDocument/2006/relationships/slideLayout" Target="../slideLayouts/slideLayout311.xml"/><Relationship Id="rId4" Type="http://schemas.openxmlformats.org/officeDocument/2006/relationships/slideLayout" Target="../slideLayouts/slideLayout305.xml"/><Relationship Id="rId9" Type="http://schemas.openxmlformats.org/officeDocument/2006/relationships/slideLayout" Target="../slideLayouts/slideLayout3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0.xml"/><Relationship Id="rId3" Type="http://schemas.openxmlformats.org/officeDocument/2006/relationships/slideLayout" Target="../slideLayouts/slideLayout315.xml"/><Relationship Id="rId7" Type="http://schemas.openxmlformats.org/officeDocument/2006/relationships/slideLayout" Target="../slideLayouts/slideLayout319.xml"/><Relationship Id="rId12" Type="http://schemas.openxmlformats.org/officeDocument/2006/relationships/theme" Target="../theme/theme30.xml"/><Relationship Id="rId2" Type="http://schemas.openxmlformats.org/officeDocument/2006/relationships/slideLayout" Target="../slideLayouts/slideLayout314.xml"/><Relationship Id="rId1" Type="http://schemas.openxmlformats.org/officeDocument/2006/relationships/slideLayout" Target="../slideLayouts/slideLayout313.xml"/><Relationship Id="rId6" Type="http://schemas.openxmlformats.org/officeDocument/2006/relationships/slideLayout" Target="../slideLayouts/slideLayout318.xml"/><Relationship Id="rId11" Type="http://schemas.openxmlformats.org/officeDocument/2006/relationships/slideLayout" Target="../slideLayouts/slideLayout323.xml"/><Relationship Id="rId5" Type="http://schemas.openxmlformats.org/officeDocument/2006/relationships/slideLayout" Target="../slideLayouts/slideLayout317.xml"/><Relationship Id="rId10" Type="http://schemas.openxmlformats.org/officeDocument/2006/relationships/slideLayout" Target="../slideLayouts/slideLayout322.xml"/><Relationship Id="rId4" Type="http://schemas.openxmlformats.org/officeDocument/2006/relationships/slideLayout" Target="../slideLayouts/slideLayout316.xml"/><Relationship Id="rId9" Type="http://schemas.openxmlformats.org/officeDocument/2006/relationships/slideLayout" Target="../slideLayouts/slideLayout321.xml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26.xml"/><Relationship Id="rId7" Type="http://schemas.openxmlformats.org/officeDocument/2006/relationships/slideLayout" Target="../slideLayouts/slideLayout330.xml"/><Relationship Id="rId12" Type="http://schemas.openxmlformats.org/officeDocument/2006/relationships/theme" Target="../theme/theme31.xml"/><Relationship Id="rId2" Type="http://schemas.openxmlformats.org/officeDocument/2006/relationships/slideLayout" Target="../slideLayouts/slideLayout325.xml"/><Relationship Id="rId1" Type="http://schemas.openxmlformats.org/officeDocument/2006/relationships/slideLayout" Target="../slideLayouts/slideLayout324.xml"/><Relationship Id="rId6" Type="http://schemas.openxmlformats.org/officeDocument/2006/relationships/slideLayout" Target="../slideLayouts/slideLayout329.xml"/><Relationship Id="rId11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28.xml"/><Relationship Id="rId10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27.xml"/><Relationship Id="rId9" Type="http://schemas.openxmlformats.org/officeDocument/2006/relationships/slideLayout" Target="../slideLayouts/slideLayout332.xml"/></Relationships>
</file>

<file path=ppt/slideMasters/_rels/slideMaster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2.xml"/><Relationship Id="rId3" Type="http://schemas.openxmlformats.org/officeDocument/2006/relationships/slideLayout" Target="../slideLayouts/slideLayout337.xml"/><Relationship Id="rId7" Type="http://schemas.openxmlformats.org/officeDocument/2006/relationships/slideLayout" Target="../slideLayouts/slideLayout341.xml"/><Relationship Id="rId12" Type="http://schemas.openxmlformats.org/officeDocument/2006/relationships/theme" Target="../theme/theme32.xml"/><Relationship Id="rId2" Type="http://schemas.openxmlformats.org/officeDocument/2006/relationships/slideLayout" Target="../slideLayouts/slideLayout336.xml"/><Relationship Id="rId1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43.xml"/></Relationships>
</file>

<file path=ppt/slideMasters/_rels/slideMaster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3.xml"/><Relationship Id="rId3" Type="http://schemas.openxmlformats.org/officeDocument/2006/relationships/slideLayout" Target="../slideLayouts/slideLayout348.xml"/><Relationship Id="rId7" Type="http://schemas.openxmlformats.org/officeDocument/2006/relationships/slideLayout" Target="../slideLayouts/slideLayout352.xml"/><Relationship Id="rId12" Type="http://schemas.openxmlformats.org/officeDocument/2006/relationships/theme" Target="../theme/theme33.xml"/><Relationship Id="rId2" Type="http://schemas.openxmlformats.org/officeDocument/2006/relationships/slideLayout" Target="../slideLayouts/slideLayout347.xml"/><Relationship Id="rId1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51.xml"/><Relationship Id="rId11" Type="http://schemas.openxmlformats.org/officeDocument/2006/relationships/slideLayout" Target="../slideLayouts/slideLayout356.xml"/><Relationship Id="rId5" Type="http://schemas.openxmlformats.org/officeDocument/2006/relationships/slideLayout" Target="../slideLayouts/slideLayout350.xml"/><Relationship Id="rId10" Type="http://schemas.openxmlformats.org/officeDocument/2006/relationships/slideLayout" Target="../slideLayouts/slideLayout355.xml"/><Relationship Id="rId4" Type="http://schemas.openxmlformats.org/officeDocument/2006/relationships/slideLayout" Target="../slideLayouts/slideLayout349.xml"/><Relationship Id="rId9" Type="http://schemas.openxmlformats.org/officeDocument/2006/relationships/slideLayout" Target="../slideLayouts/slideLayout354.xml"/></Relationships>
</file>

<file path=ppt/slideMasters/_rels/slideMaster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4.xml"/><Relationship Id="rId3" Type="http://schemas.openxmlformats.org/officeDocument/2006/relationships/slideLayout" Target="../slideLayouts/slideLayout359.xml"/><Relationship Id="rId7" Type="http://schemas.openxmlformats.org/officeDocument/2006/relationships/slideLayout" Target="../slideLayouts/slideLayout363.xml"/><Relationship Id="rId12" Type="http://schemas.openxmlformats.org/officeDocument/2006/relationships/theme" Target="../theme/theme34.xml"/><Relationship Id="rId2" Type="http://schemas.openxmlformats.org/officeDocument/2006/relationships/slideLayout" Target="../slideLayouts/slideLayout358.xml"/><Relationship Id="rId1" Type="http://schemas.openxmlformats.org/officeDocument/2006/relationships/slideLayout" Target="../slideLayouts/slideLayout357.xml"/><Relationship Id="rId6" Type="http://schemas.openxmlformats.org/officeDocument/2006/relationships/slideLayout" Target="../slideLayouts/slideLayout362.xml"/><Relationship Id="rId11" Type="http://schemas.openxmlformats.org/officeDocument/2006/relationships/slideLayout" Target="../slideLayouts/slideLayout367.xml"/><Relationship Id="rId5" Type="http://schemas.openxmlformats.org/officeDocument/2006/relationships/slideLayout" Target="../slideLayouts/slideLayout361.xml"/><Relationship Id="rId10" Type="http://schemas.openxmlformats.org/officeDocument/2006/relationships/slideLayout" Target="../slideLayouts/slideLayout366.xml"/><Relationship Id="rId4" Type="http://schemas.openxmlformats.org/officeDocument/2006/relationships/slideLayout" Target="../slideLayouts/slideLayout360.xml"/><Relationship Id="rId9" Type="http://schemas.openxmlformats.org/officeDocument/2006/relationships/slideLayout" Target="../slideLayouts/slideLayout365.xml"/></Relationships>
</file>

<file path=ppt/slideMasters/_rels/slideMaster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70.xml"/><Relationship Id="rId7" Type="http://schemas.openxmlformats.org/officeDocument/2006/relationships/slideLayout" Target="../slideLayouts/slideLayout374.xml"/><Relationship Id="rId12" Type="http://schemas.openxmlformats.org/officeDocument/2006/relationships/theme" Target="../theme/theme35.xml"/><Relationship Id="rId2" Type="http://schemas.openxmlformats.org/officeDocument/2006/relationships/slideLayout" Target="../slideLayouts/slideLayout369.xml"/><Relationship Id="rId1" Type="http://schemas.openxmlformats.org/officeDocument/2006/relationships/slideLayout" Target="../slideLayouts/slideLayout368.xml"/><Relationship Id="rId6" Type="http://schemas.openxmlformats.org/officeDocument/2006/relationships/slideLayout" Target="../slideLayouts/slideLayout373.xml"/><Relationship Id="rId11" Type="http://schemas.openxmlformats.org/officeDocument/2006/relationships/slideLayout" Target="../slideLayouts/slideLayout378.xml"/><Relationship Id="rId5" Type="http://schemas.openxmlformats.org/officeDocument/2006/relationships/slideLayout" Target="../slideLayouts/slideLayout372.xml"/><Relationship Id="rId10" Type="http://schemas.openxmlformats.org/officeDocument/2006/relationships/slideLayout" Target="../slideLayouts/slideLayout377.xml"/><Relationship Id="rId4" Type="http://schemas.openxmlformats.org/officeDocument/2006/relationships/slideLayout" Target="../slideLayouts/slideLayout371.xml"/><Relationship Id="rId9" Type="http://schemas.openxmlformats.org/officeDocument/2006/relationships/slideLayout" Target="../slideLayouts/slideLayout376.xml"/></Relationships>
</file>

<file path=ppt/slideMasters/_rels/slideMaster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81.xml"/><Relationship Id="rId7" Type="http://schemas.openxmlformats.org/officeDocument/2006/relationships/slideLayout" Target="../slideLayouts/slideLayout385.xml"/><Relationship Id="rId12" Type="http://schemas.openxmlformats.org/officeDocument/2006/relationships/theme" Target="../theme/theme36.xml"/><Relationship Id="rId2" Type="http://schemas.openxmlformats.org/officeDocument/2006/relationships/slideLayout" Target="../slideLayouts/slideLayout380.xml"/><Relationship Id="rId1" Type="http://schemas.openxmlformats.org/officeDocument/2006/relationships/slideLayout" Target="../slideLayouts/slideLayout379.xml"/><Relationship Id="rId6" Type="http://schemas.openxmlformats.org/officeDocument/2006/relationships/slideLayout" Target="../slideLayouts/slideLayout384.xml"/><Relationship Id="rId11" Type="http://schemas.openxmlformats.org/officeDocument/2006/relationships/slideLayout" Target="../slideLayouts/slideLayout389.xml"/><Relationship Id="rId5" Type="http://schemas.openxmlformats.org/officeDocument/2006/relationships/slideLayout" Target="../slideLayouts/slideLayout383.xml"/><Relationship Id="rId10" Type="http://schemas.openxmlformats.org/officeDocument/2006/relationships/slideLayout" Target="../slideLayouts/slideLayout388.xml"/><Relationship Id="rId4" Type="http://schemas.openxmlformats.org/officeDocument/2006/relationships/slideLayout" Target="../slideLayouts/slideLayout382.xml"/><Relationship Id="rId9" Type="http://schemas.openxmlformats.org/officeDocument/2006/relationships/slideLayout" Target="../slideLayouts/slideLayout387.xml"/></Relationships>
</file>

<file path=ppt/slideMasters/_rels/slideMaster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92.xml"/><Relationship Id="rId7" Type="http://schemas.openxmlformats.org/officeDocument/2006/relationships/slideLayout" Target="../slideLayouts/slideLayout396.xml"/><Relationship Id="rId12" Type="http://schemas.openxmlformats.org/officeDocument/2006/relationships/theme" Target="../theme/theme37.xml"/><Relationship Id="rId2" Type="http://schemas.openxmlformats.org/officeDocument/2006/relationships/slideLayout" Target="../slideLayouts/slideLayout391.xml"/><Relationship Id="rId1" Type="http://schemas.openxmlformats.org/officeDocument/2006/relationships/slideLayout" Target="../slideLayouts/slideLayout390.xml"/><Relationship Id="rId6" Type="http://schemas.openxmlformats.org/officeDocument/2006/relationships/slideLayout" Target="../slideLayouts/slideLayout395.xml"/><Relationship Id="rId11" Type="http://schemas.openxmlformats.org/officeDocument/2006/relationships/slideLayout" Target="../slideLayouts/slideLayout400.xml"/><Relationship Id="rId5" Type="http://schemas.openxmlformats.org/officeDocument/2006/relationships/slideLayout" Target="../slideLayouts/slideLayout394.xml"/><Relationship Id="rId10" Type="http://schemas.openxmlformats.org/officeDocument/2006/relationships/slideLayout" Target="../slideLayouts/slideLayout399.xml"/><Relationship Id="rId4" Type="http://schemas.openxmlformats.org/officeDocument/2006/relationships/slideLayout" Target="../slideLayouts/slideLayout393.xml"/><Relationship Id="rId9" Type="http://schemas.openxmlformats.org/officeDocument/2006/relationships/slideLayout" Target="../slideLayouts/slideLayout398.xml"/></Relationships>
</file>

<file path=ppt/slideMasters/_rels/slideMaster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8.xml"/><Relationship Id="rId3" Type="http://schemas.openxmlformats.org/officeDocument/2006/relationships/slideLayout" Target="../slideLayouts/slideLayout403.xml"/><Relationship Id="rId7" Type="http://schemas.openxmlformats.org/officeDocument/2006/relationships/slideLayout" Target="../slideLayouts/slideLayout407.xml"/><Relationship Id="rId12" Type="http://schemas.openxmlformats.org/officeDocument/2006/relationships/theme" Target="../theme/theme38.xml"/><Relationship Id="rId2" Type="http://schemas.openxmlformats.org/officeDocument/2006/relationships/slideLayout" Target="../slideLayouts/slideLayout402.xml"/><Relationship Id="rId1" Type="http://schemas.openxmlformats.org/officeDocument/2006/relationships/slideLayout" Target="../slideLayouts/slideLayout401.xml"/><Relationship Id="rId6" Type="http://schemas.openxmlformats.org/officeDocument/2006/relationships/slideLayout" Target="../slideLayouts/slideLayout406.xml"/><Relationship Id="rId11" Type="http://schemas.openxmlformats.org/officeDocument/2006/relationships/slideLayout" Target="../slideLayouts/slideLayout411.xml"/><Relationship Id="rId5" Type="http://schemas.openxmlformats.org/officeDocument/2006/relationships/slideLayout" Target="../slideLayouts/slideLayout405.xml"/><Relationship Id="rId10" Type="http://schemas.openxmlformats.org/officeDocument/2006/relationships/slideLayout" Target="../slideLayouts/slideLayout410.xml"/><Relationship Id="rId4" Type="http://schemas.openxmlformats.org/officeDocument/2006/relationships/slideLayout" Target="../slideLayouts/slideLayout404.xml"/><Relationship Id="rId9" Type="http://schemas.openxmlformats.org/officeDocument/2006/relationships/slideLayout" Target="../slideLayouts/slideLayout409.xml"/></Relationships>
</file>

<file path=ppt/slideMasters/_rels/slideMaster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14.xml"/><Relationship Id="rId7" Type="http://schemas.openxmlformats.org/officeDocument/2006/relationships/slideLayout" Target="../slideLayouts/slideLayout418.xml"/><Relationship Id="rId12" Type="http://schemas.openxmlformats.org/officeDocument/2006/relationships/theme" Target="../theme/theme39.xml"/><Relationship Id="rId2" Type="http://schemas.openxmlformats.org/officeDocument/2006/relationships/slideLayout" Target="../slideLayouts/slideLayout413.xml"/><Relationship Id="rId1" Type="http://schemas.openxmlformats.org/officeDocument/2006/relationships/slideLayout" Target="../slideLayouts/slideLayout412.xml"/><Relationship Id="rId6" Type="http://schemas.openxmlformats.org/officeDocument/2006/relationships/slideLayout" Target="../slideLayouts/slideLayout417.xml"/><Relationship Id="rId11" Type="http://schemas.openxmlformats.org/officeDocument/2006/relationships/slideLayout" Target="../slideLayouts/slideLayout422.xml"/><Relationship Id="rId5" Type="http://schemas.openxmlformats.org/officeDocument/2006/relationships/slideLayout" Target="../slideLayouts/slideLayout416.xml"/><Relationship Id="rId10" Type="http://schemas.openxmlformats.org/officeDocument/2006/relationships/slideLayout" Target="../slideLayouts/slideLayout421.xml"/><Relationship Id="rId4" Type="http://schemas.openxmlformats.org/officeDocument/2006/relationships/slideLayout" Target="../slideLayouts/slideLayout415.xml"/><Relationship Id="rId9" Type="http://schemas.openxmlformats.org/officeDocument/2006/relationships/slideLayout" Target="../slideLayouts/slideLayout42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0.xml"/><Relationship Id="rId13" Type="http://schemas.openxmlformats.org/officeDocument/2006/relationships/slideLayout" Target="../slideLayouts/slideLayout435.xml"/><Relationship Id="rId3" Type="http://schemas.openxmlformats.org/officeDocument/2006/relationships/slideLayout" Target="../slideLayouts/slideLayout425.xml"/><Relationship Id="rId7" Type="http://schemas.openxmlformats.org/officeDocument/2006/relationships/slideLayout" Target="../slideLayouts/slideLayout429.xml"/><Relationship Id="rId12" Type="http://schemas.openxmlformats.org/officeDocument/2006/relationships/slideLayout" Target="../slideLayouts/slideLayout434.xml"/><Relationship Id="rId2" Type="http://schemas.openxmlformats.org/officeDocument/2006/relationships/slideLayout" Target="../slideLayouts/slideLayout424.xml"/><Relationship Id="rId1" Type="http://schemas.openxmlformats.org/officeDocument/2006/relationships/slideLayout" Target="../slideLayouts/slideLayout423.xml"/><Relationship Id="rId6" Type="http://schemas.openxmlformats.org/officeDocument/2006/relationships/slideLayout" Target="../slideLayouts/slideLayout428.xml"/><Relationship Id="rId11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27.xml"/><Relationship Id="rId10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26.xml"/><Relationship Id="rId9" Type="http://schemas.openxmlformats.org/officeDocument/2006/relationships/slideLayout" Target="../slideLayouts/slideLayout431.xml"/><Relationship Id="rId14" Type="http://schemas.openxmlformats.org/officeDocument/2006/relationships/theme" Target="../theme/theme40.xml"/></Relationships>
</file>

<file path=ppt/slideMasters/_rels/slideMaster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3.xml"/><Relationship Id="rId13" Type="http://schemas.openxmlformats.org/officeDocument/2006/relationships/theme" Target="../theme/theme41.xml"/><Relationship Id="rId3" Type="http://schemas.openxmlformats.org/officeDocument/2006/relationships/slideLayout" Target="../slideLayouts/slideLayout438.xml"/><Relationship Id="rId7" Type="http://schemas.openxmlformats.org/officeDocument/2006/relationships/slideLayout" Target="../slideLayouts/slideLayout442.xml"/><Relationship Id="rId12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37.xml"/><Relationship Id="rId1" Type="http://schemas.openxmlformats.org/officeDocument/2006/relationships/slideLayout" Target="../slideLayouts/slideLayout436.xml"/><Relationship Id="rId6" Type="http://schemas.openxmlformats.org/officeDocument/2006/relationships/slideLayout" Target="../slideLayouts/slideLayout441.xml"/><Relationship Id="rId11" Type="http://schemas.openxmlformats.org/officeDocument/2006/relationships/slideLayout" Target="../slideLayouts/slideLayout446.xml"/><Relationship Id="rId5" Type="http://schemas.openxmlformats.org/officeDocument/2006/relationships/slideLayout" Target="../slideLayouts/slideLayout440.xml"/><Relationship Id="rId10" Type="http://schemas.openxmlformats.org/officeDocument/2006/relationships/slideLayout" Target="../slideLayouts/slideLayout445.xml"/><Relationship Id="rId4" Type="http://schemas.openxmlformats.org/officeDocument/2006/relationships/slideLayout" Target="../slideLayouts/slideLayout439.xml"/><Relationship Id="rId9" Type="http://schemas.openxmlformats.org/officeDocument/2006/relationships/slideLayout" Target="../slideLayouts/slideLayout444.xml"/></Relationships>
</file>

<file path=ppt/slideMasters/_rels/slideMaster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5.xml"/><Relationship Id="rId3" Type="http://schemas.openxmlformats.org/officeDocument/2006/relationships/slideLayout" Target="../slideLayouts/slideLayout450.xml"/><Relationship Id="rId7" Type="http://schemas.openxmlformats.org/officeDocument/2006/relationships/slideLayout" Target="../slideLayouts/slideLayout454.xml"/><Relationship Id="rId12" Type="http://schemas.openxmlformats.org/officeDocument/2006/relationships/theme" Target="../theme/theme42.xml"/><Relationship Id="rId2" Type="http://schemas.openxmlformats.org/officeDocument/2006/relationships/slideLayout" Target="../slideLayouts/slideLayout449.xml"/><Relationship Id="rId1" Type="http://schemas.openxmlformats.org/officeDocument/2006/relationships/slideLayout" Target="../slideLayouts/slideLayout448.xml"/><Relationship Id="rId6" Type="http://schemas.openxmlformats.org/officeDocument/2006/relationships/slideLayout" Target="../slideLayouts/slideLayout453.xml"/><Relationship Id="rId11" Type="http://schemas.openxmlformats.org/officeDocument/2006/relationships/slideLayout" Target="../slideLayouts/slideLayout458.xml"/><Relationship Id="rId5" Type="http://schemas.openxmlformats.org/officeDocument/2006/relationships/slideLayout" Target="../slideLayouts/slideLayout452.xml"/><Relationship Id="rId10" Type="http://schemas.openxmlformats.org/officeDocument/2006/relationships/slideLayout" Target="../slideLayouts/slideLayout457.xml"/><Relationship Id="rId4" Type="http://schemas.openxmlformats.org/officeDocument/2006/relationships/slideLayout" Target="../slideLayouts/slideLayout451.xml"/><Relationship Id="rId9" Type="http://schemas.openxmlformats.org/officeDocument/2006/relationships/slideLayout" Target="../slideLayouts/slideLayout456.xml"/></Relationships>
</file>

<file path=ppt/slideMasters/_rels/slideMaster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6.xml"/><Relationship Id="rId13" Type="http://schemas.openxmlformats.org/officeDocument/2006/relationships/theme" Target="../theme/theme43.xml"/><Relationship Id="rId3" Type="http://schemas.openxmlformats.org/officeDocument/2006/relationships/slideLayout" Target="../slideLayouts/slideLayout461.xml"/><Relationship Id="rId7" Type="http://schemas.openxmlformats.org/officeDocument/2006/relationships/slideLayout" Target="../slideLayouts/slideLayout465.xml"/><Relationship Id="rId12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60.xml"/><Relationship Id="rId1" Type="http://schemas.openxmlformats.org/officeDocument/2006/relationships/slideLayout" Target="../slideLayouts/slideLayout459.xml"/><Relationship Id="rId6" Type="http://schemas.openxmlformats.org/officeDocument/2006/relationships/slideLayout" Target="../slideLayouts/slideLayout464.xml"/><Relationship Id="rId11" Type="http://schemas.openxmlformats.org/officeDocument/2006/relationships/slideLayout" Target="../slideLayouts/slideLayout469.xml"/><Relationship Id="rId5" Type="http://schemas.openxmlformats.org/officeDocument/2006/relationships/slideLayout" Target="../slideLayouts/slideLayout463.xml"/><Relationship Id="rId10" Type="http://schemas.openxmlformats.org/officeDocument/2006/relationships/slideLayout" Target="../slideLayouts/slideLayout468.xml"/><Relationship Id="rId4" Type="http://schemas.openxmlformats.org/officeDocument/2006/relationships/slideLayout" Target="../slideLayouts/slideLayout462.xml"/><Relationship Id="rId9" Type="http://schemas.openxmlformats.org/officeDocument/2006/relationships/slideLayout" Target="../slideLayouts/slideLayout467.xml"/></Relationships>
</file>

<file path=ppt/slideMasters/_rels/slideMaster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8.xml"/><Relationship Id="rId3" Type="http://schemas.openxmlformats.org/officeDocument/2006/relationships/slideLayout" Target="../slideLayouts/slideLayout473.xml"/><Relationship Id="rId7" Type="http://schemas.openxmlformats.org/officeDocument/2006/relationships/slideLayout" Target="../slideLayouts/slideLayout477.xml"/><Relationship Id="rId12" Type="http://schemas.openxmlformats.org/officeDocument/2006/relationships/theme" Target="../theme/theme44.xml"/><Relationship Id="rId2" Type="http://schemas.openxmlformats.org/officeDocument/2006/relationships/slideLayout" Target="../slideLayouts/slideLayout472.xml"/><Relationship Id="rId1" Type="http://schemas.openxmlformats.org/officeDocument/2006/relationships/slideLayout" Target="../slideLayouts/slideLayout471.xml"/><Relationship Id="rId6" Type="http://schemas.openxmlformats.org/officeDocument/2006/relationships/slideLayout" Target="../slideLayouts/slideLayout476.xml"/><Relationship Id="rId11" Type="http://schemas.openxmlformats.org/officeDocument/2006/relationships/slideLayout" Target="../slideLayouts/slideLayout481.xml"/><Relationship Id="rId5" Type="http://schemas.openxmlformats.org/officeDocument/2006/relationships/slideLayout" Target="../slideLayouts/slideLayout475.xml"/><Relationship Id="rId10" Type="http://schemas.openxmlformats.org/officeDocument/2006/relationships/slideLayout" Target="../slideLayouts/slideLayout480.xml"/><Relationship Id="rId4" Type="http://schemas.openxmlformats.org/officeDocument/2006/relationships/slideLayout" Target="../slideLayouts/slideLayout474.xml"/><Relationship Id="rId9" Type="http://schemas.openxmlformats.org/officeDocument/2006/relationships/slideLayout" Target="../slideLayouts/slideLayout479.xml"/></Relationships>
</file>

<file path=ppt/slideMasters/_rels/slideMaster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84.xml"/><Relationship Id="rId7" Type="http://schemas.openxmlformats.org/officeDocument/2006/relationships/slideLayout" Target="../slideLayouts/slideLayout488.xml"/><Relationship Id="rId12" Type="http://schemas.openxmlformats.org/officeDocument/2006/relationships/theme" Target="../theme/theme45.xml"/><Relationship Id="rId2" Type="http://schemas.openxmlformats.org/officeDocument/2006/relationships/slideLayout" Target="../slideLayouts/slideLayout483.xml"/><Relationship Id="rId1" Type="http://schemas.openxmlformats.org/officeDocument/2006/relationships/slideLayout" Target="../slideLayouts/slideLayout482.xml"/><Relationship Id="rId6" Type="http://schemas.openxmlformats.org/officeDocument/2006/relationships/slideLayout" Target="../slideLayouts/slideLayout487.xml"/><Relationship Id="rId11" Type="http://schemas.openxmlformats.org/officeDocument/2006/relationships/slideLayout" Target="../slideLayouts/slideLayout492.xml"/><Relationship Id="rId5" Type="http://schemas.openxmlformats.org/officeDocument/2006/relationships/slideLayout" Target="../slideLayouts/slideLayout486.xml"/><Relationship Id="rId10" Type="http://schemas.openxmlformats.org/officeDocument/2006/relationships/slideLayout" Target="../slideLayouts/slideLayout491.xml"/><Relationship Id="rId4" Type="http://schemas.openxmlformats.org/officeDocument/2006/relationships/slideLayout" Target="../slideLayouts/slideLayout485.xml"/><Relationship Id="rId9" Type="http://schemas.openxmlformats.org/officeDocument/2006/relationships/slideLayout" Target="../slideLayouts/slideLayout490.xml"/></Relationships>
</file>

<file path=ppt/slideMasters/_rels/slideMaster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95.xml"/><Relationship Id="rId7" Type="http://schemas.openxmlformats.org/officeDocument/2006/relationships/slideLayout" Target="../slideLayouts/slideLayout499.xml"/><Relationship Id="rId12" Type="http://schemas.openxmlformats.org/officeDocument/2006/relationships/theme" Target="../theme/theme46.xml"/><Relationship Id="rId2" Type="http://schemas.openxmlformats.org/officeDocument/2006/relationships/slideLayout" Target="../slideLayouts/slideLayout494.xml"/><Relationship Id="rId1" Type="http://schemas.openxmlformats.org/officeDocument/2006/relationships/slideLayout" Target="../slideLayouts/slideLayout493.xml"/><Relationship Id="rId6" Type="http://schemas.openxmlformats.org/officeDocument/2006/relationships/slideLayout" Target="../slideLayouts/slideLayout498.xml"/><Relationship Id="rId11" Type="http://schemas.openxmlformats.org/officeDocument/2006/relationships/slideLayout" Target="../slideLayouts/slideLayout503.xml"/><Relationship Id="rId5" Type="http://schemas.openxmlformats.org/officeDocument/2006/relationships/slideLayout" Target="../slideLayouts/slideLayout497.xml"/><Relationship Id="rId10" Type="http://schemas.openxmlformats.org/officeDocument/2006/relationships/slideLayout" Target="../slideLayouts/slideLayout502.xml"/><Relationship Id="rId4" Type="http://schemas.openxmlformats.org/officeDocument/2006/relationships/slideLayout" Target="../slideLayouts/slideLayout496.xml"/><Relationship Id="rId9" Type="http://schemas.openxmlformats.org/officeDocument/2006/relationships/slideLayout" Target="../slideLayouts/slideLayout501.xml"/></Relationships>
</file>

<file path=ppt/slideMasters/_rels/slideMaster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1.xml"/><Relationship Id="rId3" Type="http://schemas.openxmlformats.org/officeDocument/2006/relationships/slideLayout" Target="../slideLayouts/slideLayout506.xml"/><Relationship Id="rId7" Type="http://schemas.openxmlformats.org/officeDocument/2006/relationships/slideLayout" Target="../slideLayouts/slideLayout510.xml"/><Relationship Id="rId12" Type="http://schemas.openxmlformats.org/officeDocument/2006/relationships/theme" Target="../theme/theme47.xml"/><Relationship Id="rId2" Type="http://schemas.openxmlformats.org/officeDocument/2006/relationships/slideLayout" Target="../slideLayouts/slideLayout505.xml"/><Relationship Id="rId1" Type="http://schemas.openxmlformats.org/officeDocument/2006/relationships/slideLayout" Target="../slideLayouts/slideLayout504.xml"/><Relationship Id="rId6" Type="http://schemas.openxmlformats.org/officeDocument/2006/relationships/slideLayout" Target="../slideLayouts/slideLayout509.xml"/><Relationship Id="rId11" Type="http://schemas.openxmlformats.org/officeDocument/2006/relationships/slideLayout" Target="../slideLayouts/slideLayout514.xml"/><Relationship Id="rId5" Type="http://schemas.openxmlformats.org/officeDocument/2006/relationships/slideLayout" Target="../slideLayouts/slideLayout508.xml"/><Relationship Id="rId10" Type="http://schemas.openxmlformats.org/officeDocument/2006/relationships/slideLayout" Target="../slideLayouts/slideLayout513.xml"/><Relationship Id="rId4" Type="http://schemas.openxmlformats.org/officeDocument/2006/relationships/slideLayout" Target="../slideLayouts/slideLayout507.xml"/><Relationship Id="rId9" Type="http://schemas.openxmlformats.org/officeDocument/2006/relationships/slideLayout" Target="../slideLayouts/slideLayout512.xml"/></Relationships>
</file>

<file path=ppt/slideMasters/_rels/slideMaster4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17.xml"/><Relationship Id="rId7" Type="http://schemas.openxmlformats.org/officeDocument/2006/relationships/slideLayout" Target="../slideLayouts/slideLayout521.xml"/><Relationship Id="rId12" Type="http://schemas.openxmlformats.org/officeDocument/2006/relationships/theme" Target="../theme/theme48.xml"/><Relationship Id="rId2" Type="http://schemas.openxmlformats.org/officeDocument/2006/relationships/slideLayout" Target="../slideLayouts/slideLayout516.xml"/><Relationship Id="rId1" Type="http://schemas.openxmlformats.org/officeDocument/2006/relationships/slideLayout" Target="../slideLayouts/slideLayout515.xml"/><Relationship Id="rId6" Type="http://schemas.openxmlformats.org/officeDocument/2006/relationships/slideLayout" Target="../slideLayouts/slideLayout520.xml"/><Relationship Id="rId11" Type="http://schemas.openxmlformats.org/officeDocument/2006/relationships/slideLayout" Target="../slideLayouts/slideLayout525.xml"/><Relationship Id="rId5" Type="http://schemas.openxmlformats.org/officeDocument/2006/relationships/slideLayout" Target="../slideLayouts/slideLayout519.xml"/><Relationship Id="rId10" Type="http://schemas.openxmlformats.org/officeDocument/2006/relationships/slideLayout" Target="../slideLayouts/slideLayout524.xml"/><Relationship Id="rId4" Type="http://schemas.openxmlformats.org/officeDocument/2006/relationships/slideLayout" Target="../slideLayouts/slideLayout518.xml"/><Relationship Id="rId9" Type="http://schemas.openxmlformats.org/officeDocument/2006/relationships/slideLayout" Target="../slideLayouts/slideLayout523.xml"/></Relationships>
</file>

<file path=ppt/slideMasters/_rels/slideMaster4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3.xml"/><Relationship Id="rId3" Type="http://schemas.openxmlformats.org/officeDocument/2006/relationships/slideLayout" Target="../slideLayouts/slideLayout528.xml"/><Relationship Id="rId7" Type="http://schemas.openxmlformats.org/officeDocument/2006/relationships/slideLayout" Target="../slideLayouts/slideLayout532.xml"/><Relationship Id="rId12" Type="http://schemas.openxmlformats.org/officeDocument/2006/relationships/theme" Target="../theme/theme49.xml"/><Relationship Id="rId2" Type="http://schemas.openxmlformats.org/officeDocument/2006/relationships/slideLayout" Target="../slideLayouts/slideLayout527.xml"/><Relationship Id="rId1" Type="http://schemas.openxmlformats.org/officeDocument/2006/relationships/slideLayout" Target="../slideLayouts/slideLayout526.xml"/><Relationship Id="rId6" Type="http://schemas.openxmlformats.org/officeDocument/2006/relationships/slideLayout" Target="../slideLayouts/slideLayout531.xml"/><Relationship Id="rId11" Type="http://schemas.openxmlformats.org/officeDocument/2006/relationships/slideLayout" Target="../slideLayouts/slideLayout536.xml"/><Relationship Id="rId5" Type="http://schemas.openxmlformats.org/officeDocument/2006/relationships/slideLayout" Target="../slideLayouts/slideLayout530.xml"/><Relationship Id="rId10" Type="http://schemas.openxmlformats.org/officeDocument/2006/relationships/slideLayout" Target="../slideLayouts/slideLayout535.xml"/><Relationship Id="rId4" Type="http://schemas.openxmlformats.org/officeDocument/2006/relationships/slideLayout" Target="../slideLayouts/slideLayout529.xml"/><Relationship Id="rId9" Type="http://schemas.openxmlformats.org/officeDocument/2006/relationships/slideLayout" Target="../slideLayouts/slideLayout53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4.xml"/><Relationship Id="rId13" Type="http://schemas.openxmlformats.org/officeDocument/2006/relationships/theme" Target="../theme/theme50.xml"/><Relationship Id="rId3" Type="http://schemas.openxmlformats.org/officeDocument/2006/relationships/slideLayout" Target="../slideLayouts/slideLayout539.xml"/><Relationship Id="rId7" Type="http://schemas.openxmlformats.org/officeDocument/2006/relationships/slideLayout" Target="../slideLayouts/slideLayout543.xml"/><Relationship Id="rId12" Type="http://schemas.openxmlformats.org/officeDocument/2006/relationships/slideLayout" Target="../slideLayouts/slideLayout548.xml"/><Relationship Id="rId2" Type="http://schemas.openxmlformats.org/officeDocument/2006/relationships/slideLayout" Target="../slideLayouts/slideLayout538.xml"/><Relationship Id="rId1" Type="http://schemas.openxmlformats.org/officeDocument/2006/relationships/slideLayout" Target="../slideLayouts/slideLayout537.xml"/><Relationship Id="rId6" Type="http://schemas.openxmlformats.org/officeDocument/2006/relationships/slideLayout" Target="../slideLayouts/slideLayout542.xml"/><Relationship Id="rId11" Type="http://schemas.openxmlformats.org/officeDocument/2006/relationships/slideLayout" Target="../slideLayouts/slideLayout547.xml"/><Relationship Id="rId5" Type="http://schemas.openxmlformats.org/officeDocument/2006/relationships/slideLayout" Target="../slideLayouts/slideLayout541.xml"/><Relationship Id="rId10" Type="http://schemas.openxmlformats.org/officeDocument/2006/relationships/slideLayout" Target="../slideLayouts/slideLayout546.xml"/><Relationship Id="rId4" Type="http://schemas.openxmlformats.org/officeDocument/2006/relationships/slideLayout" Target="../slideLayouts/slideLayout540.xml"/><Relationship Id="rId9" Type="http://schemas.openxmlformats.org/officeDocument/2006/relationships/slideLayout" Target="../slideLayouts/slideLayout545.xml"/><Relationship Id="rId14" Type="http://schemas.openxmlformats.org/officeDocument/2006/relationships/image" Target="../media/image1.png"/></Relationships>
</file>

<file path=ppt/slideMasters/_rels/slideMaster5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51.xml"/><Relationship Id="rId7" Type="http://schemas.openxmlformats.org/officeDocument/2006/relationships/slideLayout" Target="../slideLayouts/slideLayout555.xml"/><Relationship Id="rId12" Type="http://schemas.openxmlformats.org/officeDocument/2006/relationships/theme" Target="../theme/theme51.xml"/><Relationship Id="rId2" Type="http://schemas.openxmlformats.org/officeDocument/2006/relationships/slideLayout" Target="../slideLayouts/slideLayout550.xml"/><Relationship Id="rId1" Type="http://schemas.openxmlformats.org/officeDocument/2006/relationships/slideLayout" Target="../slideLayouts/slideLayout549.xml"/><Relationship Id="rId6" Type="http://schemas.openxmlformats.org/officeDocument/2006/relationships/slideLayout" Target="../slideLayouts/slideLayout554.xml"/><Relationship Id="rId11" Type="http://schemas.openxmlformats.org/officeDocument/2006/relationships/slideLayout" Target="../slideLayouts/slideLayout559.xml"/><Relationship Id="rId5" Type="http://schemas.openxmlformats.org/officeDocument/2006/relationships/slideLayout" Target="../slideLayouts/slideLayout553.xml"/><Relationship Id="rId10" Type="http://schemas.openxmlformats.org/officeDocument/2006/relationships/slideLayout" Target="../slideLayouts/slideLayout558.xml"/><Relationship Id="rId4" Type="http://schemas.openxmlformats.org/officeDocument/2006/relationships/slideLayout" Target="../slideLayouts/slideLayout552.xml"/><Relationship Id="rId9" Type="http://schemas.openxmlformats.org/officeDocument/2006/relationships/slideLayout" Target="../slideLayouts/slideLayout557.xml"/></Relationships>
</file>

<file path=ppt/slideMasters/_rels/slideMaster5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7.xml"/><Relationship Id="rId3" Type="http://schemas.openxmlformats.org/officeDocument/2006/relationships/slideLayout" Target="../slideLayouts/slideLayout562.xml"/><Relationship Id="rId7" Type="http://schemas.openxmlformats.org/officeDocument/2006/relationships/slideLayout" Target="../slideLayouts/slideLayout566.xml"/><Relationship Id="rId12" Type="http://schemas.openxmlformats.org/officeDocument/2006/relationships/theme" Target="../theme/theme52.xml"/><Relationship Id="rId2" Type="http://schemas.openxmlformats.org/officeDocument/2006/relationships/slideLayout" Target="../slideLayouts/slideLayout561.xml"/><Relationship Id="rId1" Type="http://schemas.openxmlformats.org/officeDocument/2006/relationships/slideLayout" Target="../slideLayouts/slideLayout560.xml"/><Relationship Id="rId6" Type="http://schemas.openxmlformats.org/officeDocument/2006/relationships/slideLayout" Target="../slideLayouts/slideLayout565.xml"/><Relationship Id="rId11" Type="http://schemas.openxmlformats.org/officeDocument/2006/relationships/slideLayout" Target="../slideLayouts/slideLayout570.xml"/><Relationship Id="rId5" Type="http://schemas.openxmlformats.org/officeDocument/2006/relationships/slideLayout" Target="../slideLayouts/slideLayout564.xml"/><Relationship Id="rId10" Type="http://schemas.openxmlformats.org/officeDocument/2006/relationships/slideLayout" Target="../slideLayouts/slideLayout569.xml"/><Relationship Id="rId4" Type="http://schemas.openxmlformats.org/officeDocument/2006/relationships/slideLayout" Target="../slideLayouts/slideLayout563.xml"/><Relationship Id="rId9" Type="http://schemas.openxmlformats.org/officeDocument/2006/relationships/slideLayout" Target="../slideLayouts/slideLayout568.xml"/></Relationships>
</file>

<file path=ppt/slideMasters/_rels/slideMaster5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8.xml"/><Relationship Id="rId13" Type="http://schemas.openxmlformats.org/officeDocument/2006/relationships/theme" Target="../theme/theme53.xml"/><Relationship Id="rId3" Type="http://schemas.openxmlformats.org/officeDocument/2006/relationships/slideLayout" Target="../slideLayouts/slideLayout573.xml"/><Relationship Id="rId7" Type="http://schemas.openxmlformats.org/officeDocument/2006/relationships/slideLayout" Target="../slideLayouts/slideLayout577.xml"/><Relationship Id="rId12" Type="http://schemas.openxmlformats.org/officeDocument/2006/relationships/slideLayout" Target="../slideLayouts/slideLayout582.xml"/><Relationship Id="rId2" Type="http://schemas.openxmlformats.org/officeDocument/2006/relationships/slideLayout" Target="../slideLayouts/slideLayout572.xml"/><Relationship Id="rId1" Type="http://schemas.openxmlformats.org/officeDocument/2006/relationships/slideLayout" Target="../slideLayouts/slideLayout571.xml"/><Relationship Id="rId6" Type="http://schemas.openxmlformats.org/officeDocument/2006/relationships/slideLayout" Target="../slideLayouts/slideLayout576.xml"/><Relationship Id="rId11" Type="http://schemas.openxmlformats.org/officeDocument/2006/relationships/slideLayout" Target="../slideLayouts/slideLayout581.xml"/><Relationship Id="rId5" Type="http://schemas.openxmlformats.org/officeDocument/2006/relationships/slideLayout" Target="../slideLayouts/slideLayout575.xml"/><Relationship Id="rId10" Type="http://schemas.openxmlformats.org/officeDocument/2006/relationships/slideLayout" Target="../slideLayouts/slideLayout580.xml"/><Relationship Id="rId4" Type="http://schemas.openxmlformats.org/officeDocument/2006/relationships/slideLayout" Target="../slideLayouts/slideLayout574.xml"/><Relationship Id="rId9" Type="http://schemas.openxmlformats.org/officeDocument/2006/relationships/slideLayout" Target="../slideLayouts/slideLayout579.xml"/><Relationship Id="rId14" Type="http://schemas.openxmlformats.org/officeDocument/2006/relationships/image" Target="../media/image1.png"/></Relationships>
</file>

<file path=ppt/slideMasters/_rels/slideMaster5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0.xml"/><Relationship Id="rId13" Type="http://schemas.openxmlformats.org/officeDocument/2006/relationships/theme" Target="../theme/theme54.xml"/><Relationship Id="rId3" Type="http://schemas.openxmlformats.org/officeDocument/2006/relationships/slideLayout" Target="../slideLayouts/slideLayout585.xml"/><Relationship Id="rId7" Type="http://schemas.openxmlformats.org/officeDocument/2006/relationships/slideLayout" Target="../slideLayouts/slideLayout589.xml"/><Relationship Id="rId12" Type="http://schemas.openxmlformats.org/officeDocument/2006/relationships/slideLayout" Target="../slideLayouts/slideLayout594.xml"/><Relationship Id="rId2" Type="http://schemas.openxmlformats.org/officeDocument/2006/relationships/slideLayout" Target="../slideLayouts/slideLayout584.xml"/><Relationship Id="rId1" Type="http://schemas.openxmlformats.org/officeDocument/2006/relationships/slideLayout" Target="../slideLayouts/slideLayout583.xml"/><Relationship Id="rId6" Type="http://schemas.openxmlformats.org/officeDocument/2006/relationships/slideLayout" Target="../slideLayouts/slideLayout588.xml"/><Relationship Id="rId11" Type="http://schemas.openxmlformats.org/officeDocument/2006/relationships/slideLayout" Target="../slideLayouts/slideLayout593.xml"/><Relationship Id="rId5" Type="http://schemas.openxmlformats.org/officeDocument/2006/relationships/slideLayout" Target="../slideLayouts/slideLayout58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592.xml"/><Relationship Id="rId4" Type="http://schemas.openxmlformats.org/officeDocument/2006/relationships/slideLayout" Target="../slideLayouts/slideLayout586.xml"/><Relationship Id="rId9" Type="http://schemas.openxmlformats.org/officeDocument/2006/relationships/slideLayout" Target="../slideLayouts/slideLayout591.xml"/><Relationship Id="rId14" Type="http://schemas.openxmlformats.org/officeDocument/2006/relationships/image" Target="../media/image7.jpeg"/></Relationships>
</file>

<file path=ppt/slideMasters/_rels/slideMaster55.xml.rels><?xml version="1.0" encoding="UTF-8" standalone="yes"?>
<Relationships xmlns="http://schemas.openxmlformats.org/package/2006/relationships"><Relationship Id="rId1" Type="http://schemas.openxmlformats.org/officeDocument/2006/relationships/theme" Target="../theme/theme55.xml"/></Relationships>
</file>

<file path=ppt/slideMasters/_rels/slideMaster56.xml.rels><?xml version="1.0" encoding="UTF-8" standalone="yes"?>
<Relationships xmlns="http://schemas.openxmlformats.org/package/2006/relationships"><Relationship Id="rId1" Type="http://schemas.openxmlformats.org/officeDocument/2006/relationships/theme" Target="../theme/theme56.xml"/></Relationships>
</file>

<file path=ppt/slideMasters/_rels/slideMaster57.xml.rels><?xml version="1.0" encoding="UTF-8" standalone="yes"?>
<Relationships xmlns="http://schemas.openxmlformats.org/package/2006/relationships"><Relationship Id="rId1" Type="http://schemas.openxmlformats.org/officeDocument/2006/relationships/theme" Target="../theme/theme57.xml"/></Relationships>
</file>

<file path=ppt/slideMasters/_rels/slideMaster58.xml.rels><?xml version="1.0" encoding="UTF-8" standalone="yes"?>
<Relationships xmlns="http://schemas.openxmlformats.org/package/2006/relationships"><Relationship Id="rId1" Type="http://schemas.openxmlformats.org/officeDocument/2006/relationships/theme" Target="../theme/theme5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90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79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theme" Target="../theme/theme9.xml"/><Relationship Id="rId10" Type="http://schemas.openxmlformats.org/officeDocument/2006/relationships/slideLayout" Target="../slideLayouts/slideLayout87.xml"/><Relationship Id="rId19" Type="http://schemas.openxmlformats.org/officeDocument/2006/relationships/image" Target="../media/image5.emf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0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848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205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3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17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3" r:id="rId1"/>
    <p:sldLayoutId id="2147484004" r:id="rId2"/>
    <p:sldLayoutId id="2147484005" r:id="rId3"/>
    <p:sldLayoutId id="2147484006" r:id="rId4"/>
    <p:sldLayoutId id="2147484007" r:id="rId5"/>
    <p:sldLayoutId id="2147484008" r:id="rId6"/>
    <p:sldLayoutId id="2147484009" r:id="rId7"/>
    <p:sldLayoutId id="2147484010" r:id="rId8"/>
    <p:sldLayoutId id="2147484011" r:id="rId9"/>
    <p:sldLayoutId id="2147484012" r:id="rId10"/>
    <p:sldLayoutId id="2147484013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45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3" r:id="rId1"/>
    <p:sldLayoutId id="2147484064" r:id="rId2"/>
    <p:sldLayoutId id="2147484065" r:id="rId3"/>
    <p:sldLayoutId id="2147484066" r:id="rId4"/>
    <p:sldLayoutId id="2147484067" r:id="rId5"/>
    <p:sldLayoutId id="2147484068" r:id="rId6"/>
    <p:sldLayoutId id="2147484069" r:id="rId7"/>
    <p:sldLayoutId id="2147484070" r:id="rId8"/>
    <p:sldLayoutId id="2147484071" r:id="rId9"/>
    <p:sldLayoutId id="2147484072" r:id="rId10"/>
    <p:sldLayoutId id="2147484073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5D46416-474E-184B-A5AD-7D0BC91A8C60}" type="slidenum">
              <a:rPr lang="en-US" smtClean="0">
                <a:ea typeface="ＭＳ Ｐゴシック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mtClean="0">
              <a:ea typeface="ＭＳ Ｐゴシック" charset="0"/>
              <a:cs typeface="Arial" charset="0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0361" name="Line 1033"/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972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7" r:id="rId3"/>
    <p:sldLayoutId id="2147484078" r:id="rId4"/>
    <p:sldLayoutId id="2147484079" r:id="rId5"/>
    <p:sldLayoutId id="2147484080" r:id="rId6"/>
    <p:sldLayoutId id="2147484081" r:id="rId7"/>
    <p:sldLayoutId id="2147484082" r:id="rId8"/>
    <p:sldLayoutId id="2147484083" r:id="rId9"/>
    <p:sldLayoutId id="2147484084" r:id="rId10"/>
    <p:sldLayoutId id="2147484085" r:id="rId11"/>
    <p:sldLayoutId id="2147484086" r:id="rId12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5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5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5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278721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8" r:id="rId1"/>
    <p:sldLayoutId id="2147484089" r:id="rId2"/>
    <p:sldLayoutId id="2147484090" r:id="rId3"/>
    <p:sldLayoutId id="2147484091" r:id="rId4"/>
    <p:sldLayoutId id="2147484092" r:id="rId5"/>
    <p:sldLayoutId id="2147484093" r:id="rId6"/>
    <p:sldLayoutId id="2147484094" r:id="rId7"/>
    <p:sldLayoutId id="2147484095" r:id="rId8"/>
    <p:sldLayoutId id="2147484096" r:id="rId9"/>
    <p:sldLayoutId id="2147484097" r:id="rId10"/>
    <p:sldLayoutId id="2147484098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259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259"/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 defTabSz="914259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941076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102" r:id="rId3"/>
    <p:sldLayoutId id="2147484103" r:id="rId4"/>
    <p:sldLayoutId id="2147484104" r:id="rId5"/>
    <p:sldLayoutId id="2147484105" r:id="rId6"/>
    <p:sldLayoutId id="2147484106" r:id="rId7"/>
    <p:sldLayoutId id="2147484107" r:id="rId8"/>
    <p:sldLayoutId id="2147484108" r:id="rId9"/>
    <p:sldLayoutId id="2147484109" r:id="rId10"/>
    <p:sldLayoutId id="2147484110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848" indent="-34284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822" indent="-3253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193" indent="-35078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645" indent="-31586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905" indent="-33967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036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164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295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423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646761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2" r:id="rId1"/>
    <p:sldLayoutId id="2147484113" r:id="rId2"/>
    <p:sldLayoutId id="2147484114" r:id="rId3"/>
    <p:sldLayoutId id="2147484115" r:id="rId4"/>
    <p:sldLayoutId id="2147484116" r:id="rId5"/>
    <p:sldLayoutId id="2147484117" r:id="rId6"/>
    <p:sldLayoutId id="2147484118" r:id="rId7"/>
    <p:sldLayoutId id="2147484119" r:id="rId8"/>
    <p:sldLayoutId id="2147484120" r:id="rId9"/>
    <p:sldLayoutId id="2147484121" r:id="rId10"/>
    <p:sldLayoutId id="2147484122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451334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6" r:id="rId1"/>
    <p:sldLayoutId id="2147484197" r:id="rId2"/>
    <p:sldLayoutId id="2147484198" r:id="rId3"/>
    <p:sldLayoutId id="2147484199" r:id="rId4"/>
    <p:sldLayoutId id="2147484200" r:id="rId5"/>
    <p:sldLayoutId id="2147484201" r:id="rId6"/>
    <p:sldLayoutId id="2147484202" r:id="rId7"/>
    <p:sldLayoutId id="2147484203" r:id="rId8"/>
    <p:sldLayoutId id="2147484204" r:id="rId9"/>
    <p:sldLayoutId id="2147484205" r:id="rId10"/>
    <p:sldLayoutId id="2147484206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259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259"/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 defTabSz="914259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532045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6" r:id="rId1"/>
    <p:sldLayoutId id="2147484247" r:id="rId2"/>
    <p:sldLayoutId id="2147484248" r:id="rId3"/>
    <p:sldLayoutId id="2147484249" r:id="rId4"/>
    <p:sldLayoutId id="2147484250" r:id="rId5"/>
    <p:sldLayoutId id="2147484251" r:id="rId6"/>
    <p:sldLayoutId id="2147484252" r:id="rId7"/>
    <p:sldLayoutId id="2147484253" r:id="rId8"/>
    <p:sldLayoutId id="2147484254" r:id="rId9"/>
    <p:sldLayoutId id="2147484255" r:id="rId10"/>
    <p:sldLayoutId id="2147484256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848" indent="-34284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822" indent="-3253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193" indent="-35078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645" indent="-31586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905" indent="-33967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036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164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295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423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259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259"/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 defTabSz="914259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17451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2" r:id="rId1"/>
    <p:sldLayoutId id="2147484283" r:id="rId2"/>
    <p:sldLayoutId id="2147484284" r:id="rId3"/>
    <p:sldLayoutId id="2147484285" r:id="rId4"/>
    <p:sldLayoutId id="2147484286" r:id="rId5"/>
    <p:sldLayoutId id="2147484287" r:id="rId6"/>
    <p:sldLayoutId id="2147484288" r:id="rId7"/>
    <p:sldLayoutId id="2147484289" r:id="rId8"/>
    <p:sldLayoutId id="2147484290" r:id="rId9"/>
    <p:sldLayoutId id="2147484291" r:id="rId10"/>
    <p:sldLayoutId id="2147484292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848" indent="-34284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822" indent="-3253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193" indent="-35078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645" indent="-31586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905" indent="-33967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036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164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295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423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656234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7" r:id="rId1"/>
    <p:sldLayoutId id="2147484308" r:id="rId2"/>
    <p:sldLayoutId id="2147484309" r:id="rId3"/>
    <p:sldLayoutId id="2147484310" r:id="rId4"/>
    <p:sldLayoutId id="2147484311" r:id="rId5"/>
    <p:sldLayoutId id="2147484312" r:id="rId6"/>
    <p:sldLayoutId id="2147484313" r:id="rId7"/>
    <p:sldLayoutId id="2147484314" r:id="rId8"/>
    <p:sldLayoutId id="2147484315" r:id="rId9"/>
    <p:sldLayoutId id="2147484316" r:id="rId10"/>
    <p:sldLayoutId id="2147484317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89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5" r:id="rId1"/>
    <p:sldLayoutId id="2147484356" r:id="rId2"/>
    <p:sldLayoutId id="2147484357" r:id="rId3"/>
    <p:sldLayoutId id="2147484358" r:id="rId4"/>
    <p:sldLayoutId id="2147484359" r:id="rId5"/>
    <p:sldLayoutId id="2147484360" r:id="rId6"/>
    <p:sldLayoutId id="2147484361" r:id="rId7"/>
    <p:sldLayoutId id="2147484362" r:id="rId8"/>
    <p:sldLayoutId id="2147484363" r:id="rId9"/>
    <p:sldLayoutId id="2147484364" r:id="rId10"/>
    <p:sldLayoutId id="2147484365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955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7" r:id="rId1"/>
    <p:sldLayoutId id="2147484368" r:id="rId2"/>
    <p:sldLayoutId id="2147484369" r:id="rId3"/>
    <p:sldLayoutId id="2147484370" r:id="rId4"/>
    <p:sldLayoutId id="2147484371" r:id="rId5"/>
    <p:sldLayoutId id="2147484372" r:id="rId6"/>
    <p:sldLayoutId id="2147484373" r:id="rId7"/>
    <p:sldLayoutId id="2147484374" r:id="rId8"/>
    <p:sldLayoutId id="2147484375" r:id="rId9"/>
    <p:sldLayoutId id="2147484376" r:id="rId10"/>
    <p:sldLayoutId id="2147484377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46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9" r:id="rId1"/>
    <p:sldLayoutId id="2147484380" r:id="rId2"/>
    <p:sldLayoutId id="2147484381" r:id="rId3"/>
    <p:sldLayoutId id="2147484382" r:id="rId4"/>
    <p:sldLayoutId id="2147484383" r:id="rId5"/>
    <p:sldLayoutId id="2147484384" r:id="rId6"/>
    <p:sldLayoutId id="2147484385" r:id="rId7"/>
    <p:sldLayoutId id="2147484386" r:id="rId8"/>
    <p:sldLayoutId id="2147484387" r:id="rId9"/>
    <p:sldLayoutId id="2147484388" r:id="rId10"/>
    <p:sldLayoutId id="2147484389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570183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3" r:id="rId1"/>
    <p:sldLayoutId id="2147484404" r:id="rId2"/>
    <p:sldLayoutId id="2147484405" r:id="rId3"/>
    <p:sldLayoutId id="2147484406" r:id="rId4"/>
    <p:sldLayoutId id="2147484407" r:id="rId5"/>
    <p:sldLayoutId id="2147484408" r:id="rId6"/>
    <p:sldLayoutId id="2147484409" r:id="rId7"/>
    <p:sldLayoutId id="2147484410" r:id="rId8"/>
    <p:sldLayoutId id="2147484411" r:id="rId9"/>
    <p:sldLayoutId id="2147484412" r:id="rId10"/>
    <p:sldLayoutId id="2147484413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455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15" r:id="rId1"/>
    <p:sldLayoutId id="2147484416" r:id="rId2"/>
    <p:sldLayoutId id="2147484417" r:id="rId3"/>
    <p:sldLayoutId id="2147484418" r:id="rId4"/>
    <p:sldLayoutId id="2147484419" r:id="rId5"/>
    <p:sldLayoutId id="2147484420" r:id="rId6"/>
    <p:sldLayoutId id="2147484421" r:id="rId7"/>
    <p:sldLayoutId id="2147484422" r:id="rId8"/>
    <p:sldLayoutId id="2147484423" r:id="rId9"/>
    <p:sldLayoutId id="2147484424" r:id="rId10"/>
    <p:sldLayoutId id="2147484425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494392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1" r:id="rId1"/>
    <p:sldLayoutId id="2147484452" r:id="rId2"/>
    <p:sldLayoutId id="2147484453" r:id="rId3"/>
    <p:sldLayoutId id="2147484454" r:id="rId4"/>
    <p:sldLayoutId id="2147484455" r:id="rId5"/>
    <p:sldLayoutId id="2147484456" r:id="rId6"/>
    <p:sldLayoutId id="2147484457" r:id="rId7"/>
    <p:sldLayoutId id="2147484458" r:id="rId8"/>
    <p:sldLayoutId id="2147484459" r:id="rId9"/>
    <p:sldLayoutId id="2147484460" r:id="rId10"/>
    <p:sldLayoutId id="2147484461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548319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923615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63" r:id="rId1"/>
    <p:sldLayoutId id="2147484464" r:id="rId2"/>
    <p:sldLayoutId id="2147484465" r:id="rId3"/>
    <p:sldLayoutId id="2147484466" r:id="rId4"/>
    <p:sldLayoutId id="2147484467" r:id="rId5"/>
    <p:sldLayoutId id="2147484468" r:id="rId6"/>
    <p:sldLayoutId id="2147484469" r:id="rId7"/>
    <p:sldLayoutId id="2147484470" r:id="rId8"/>
    <p:sldLayoutId id="2147484471" r:id="rId9"/>
    <p:sldLayoutId id="2147484472" r:id="rId10"/>
    <p:sldLayoutId id="2147484473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32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5" r:id="rId1"/>
    <p:sldLayoutId id="2147484476" r:id="rId2"/>
    <p:sldLayoutId id="2147484477" r:id="rId3"/>
    <p:sldLayoutId id="2147484478" r:id="rId4"/>
    <p:sldLayoutId id="2147484479" r:id="rId5"/>
    <p:sldLayoutId id="2147484480" r:id="rId6"/>
    <p:sldLayoutId id="2147484481" r:id="rId7"/>
    <p:sldLayoutId id="2147484482" r:id="rId8"/>
    <p:sldLayoutId id="2147484483" r:id="rId9"/>
    <p:sldLayoutId id="2147484484" r:id="rId10"/>
    <p:sldLayoutId id="2147484485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386331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87" r:id="rId1"/>
    <p:sldLayoutId id="2147484488" r:id="rId2"/>
    <p:sldLayoutId id="2147484489" r:id="rId3"/>
    <p:sldLayoutId id="2147484490" r:id="rId4"/>
    <p:sldLayoutId id="2147484491" r:id="rId5"/>
    <p:sldLayoutId id="2147484492" r:id="rId6"/>
    <p:sldLayoutId id="2147484493" r:id="rId7"/>
    <p:sldLayoutId id="2147484494" r:id="rId8"/>
    <p:sldLayoutId id="2147484495" r:id="rId9"/>
    <p:sldLayoutId id="2147484496" r:id="rId10"/>
    <p:sldLayoutId id="2147484497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091815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5" r:id="rId1"/>
    <p:sldLayoutId id="2147484536" r:id="rId2"/>
    <p:sldLayoutId id="2147484537" r:id="rId3"/>
    <p:sldLayoutId id="2147484538" r:id="rId4"/>
    <p:sldLayoutId id="2147484539" r:id="rId5"/>
    <p:sldLayoutId id="2147484540" r:id="rId6"/>
    <p:sldLayoutId id="2147484541" r:id="rId7"/>
    <p:sldLayoutId id="2147484542" r:id="rId8"/>
    <p:sldLayoutId id="2147484543" r:id="rId9"/>
    <p:sldLayoutId id="2147484544" r:id="rId10"/>
    <p:sldLayoutId id="2147484545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67926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63164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500854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084451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7" r:id="rId1"/>
    <p:sldLayoutId id="2147484548" r:id="rId2"/>
    <p:sldLayoutId id="2147484549" r:id="rId3"/>
    <p:sldLayoutId id="2147484550" r:id="rId4"/>
    <p:sldLayoutId id="2147484551" r:id="rId5"/>
    <p:sldLayoutId id="2147484552" r:id="rId6"/>
    <p:sldLayoutId id="2147484553" r:id="rId7"/>
    <p:sldLayoutId id="2147484554" r:id="rId8"/>
    <p:sldLayoutId id="2147484555" r:id="rId9"/>
    <p:sldLayoutId id="2147484556" r:id="rId10"/>
    <p:sldLayoutId id="2147484557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21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9" r:id="rId1"/>
    <p:sldLayoutId id="2147484560" r:id="rId2"/>
    <p:sldLayoutId id="2147484561" r:id="rId3"/>
    <p:sldLayoutId id="2147484562" r:id="rId4"/>
    <p:sldLayoutId id="2147484563" r:id="rId5"/>
    <p:sldLayoutId id="2147484564" r:id="rId6"/>
    <p:sldLayoutId id="2147484565" r:id="rId7"/>
    <p:sldLayoutId id="2147484566" r:id="rId8"/>
    <p:sldLayoutId id="2147484567" r:id="rId9"/>
    <p:sldLayoutId id="2147484568" r:id="rId10"/>
    <p:sldLayoutId id="2147484569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136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1" r:id="rId1"/>
    <p:sldLayoutId id="2147484632" r:id="rId2"/>
    <p:sldLayoutId id="2147484633" r:id="rId3"/>
    <p:sldLayoutId id="2147484634" r:id="rId4"/>
    <p:sldLayoutId id="2147484635" r:id="rId5"/>
    <p:sldLayoutId id="2147484636" r:id="rId6"/>
    <p:sldLayoutId id="2147484637" r:id="rId7"/>
    <p:sldLayoutId id="2147484638" r:id="rId8"/>
    <p:sldLayoutId id="2147484639" r:id="rId9"/>
    <p:sldLayoutId id="2147484640" r:id="rId10"/>
    <p:sldLayoutId id="2147484641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60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43" r:id="rId1"/>
    <p:sldLayoutId id="2147484644" r:id="rId2"/>
    <p:sldLayoutId id="2147484645" r:id="rId3"/>
    <p:sldLayoutId id="2147484646" r:id="rId4"/>
    <p:sldLayoutId id="2147484647" r:id="rId5"/>
    <p:sldLayoutId id="2147484648" r:id="rId6"/>
    <p:sldLayoutId id="2147484649" r:id="rId7"/>
    <p:sldLayoutId id="2147484650" r:id="rId8"/>
    <p:sldLayoutId id="2147484651" r:id="rId9"/>
    <p:sldLayoutId id="2147484652" r:id="rId10"/>
    <p:sldLayoutId id="2147484653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915600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80" r:id="rId1"/>
    <p:sldLayoutId id="2147484681" r:id="rId2"/>
    <p:sldLayoutId id="2147484682" r:id="rId3"/>
    <p:sldLayoutId id="2147484683" r:id="rId4"/>
    <p:sldLayoutId id="2147484684" r:id="rId5"/>
    <p:sldLayoutId id="2147484685" r:id="rId6"/>
    <p:sldLayoutId id="2147484686" r:id="rId7"/>
    <p:sldLayoutId id="2147484687" r:id="rId8"/>
    <p:sldLayoutId id="2147484688" r:id="rId9"/>
    <p:sldLayoutId id="2147484689" r:id="rId10"/>
    <p:sldLayoutId id="2147484690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69" tIns="45685" rIns="91369" bIns="456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69" tIns="45685" rIns="91369" bIns="456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69" tIns="45685" rIns="91369" bIns="45685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3696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69" tIns="45685" rIns="91369" bIns="45685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3696"/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 defTabSz="913696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369" tIns="45685" rIns="91369" bIns="45685"/>
          <a:lstStyle/>
          <a:p>
            <a:pPr defTabSz="913696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369" tIns="45685" rIns="91369" bIns="45685"/>
          <a:lstStyle/>
          <a:p>
            <a:pPr defTabSz="913696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828045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05" r:id="rId1"/>
    <p:sldLayoutId id="2147484706" r:id="rId2"/>
    <p:sldLayoutId id="2147484707" r:id="rId3"/>
    <p:sldLayoutId id="2147484708" r:id="rId4"/>
    <p:sldLayoutId id="2147484709" r:id="rId5"/>
    <p:sldLayoutId id="2147484710" r:id="rId6"/>
    <p:sldLayoutId id="2147484711" r:id="rId7"/>
    <p:sldLayoutId id="2147484712" r:id="rId8"/>
    <p:sldLayoutId id="2147484713" r:id="rId9"/>
    <p:sldLayoutId id="2147484714" r:id="rId10"/>
    <p:sldLayoutId id="2147484715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6846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3696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055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7398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640" indent="-34264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411" indent="-325189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1568" indent="-35056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8821" indent="-31567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79873" indent="-339466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6728" indent="-339466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3569" indent="-339466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0421" indent="-339466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7263" indent="-339466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3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46" algn="l" defTabSz="913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696" algn="l" defTabSz="913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550" algn="l" defTabSz="913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398" algn="l" defTabSz="913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245" algn="l" defTabSz="913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098" algn="l" defTabSz="913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7941" algn="l" defTabSz="913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4795" algn="l" defTabSz="913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951778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DF91429-77CF-4443-9858-4275C45EE4FF}" type="slidenum">
              <a:rPr lang="en-US"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</a:endParaRPr>
          </a:p>
        </p:txBody>
      </p:sp>
      <p:sp>
        <p:nvSpPr>
          <p:cNvPr id="1030" name="Line 1032"/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1" name="Line 1033"/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242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7" r:id="rId1"/>
    <p:sldLayoutId id="2147484718" r:id="rId2"/>
    <p:sldLayoutId id="2147484719" r:id="rId3"/>
    <p:sldLayoutId id="2147484720" r:id="rId4"/>
    <p:sldLayoutId id="2147484721" r:id="rId5"/>
    <p:sldLayoutId id="2147484722" r:id="rId6"/>
    <p:sldLayoutId id="2147484723" r:id="rId7"/>
    <p:sldLayoutId id="2147484724" r:id="rId8"/>
    <p:sldLayoutId id="2147484725" r:id="rId9"/>
    <p:sldLayoutId id="2147484726" r:id="rId10"/>
    <p:sldLayoutId id="2147484727" r:id="rId11"/>
    <p:sldLayoutId id="2147484728" r:id="rId12"/>
    <p:sldLayoutId id="2147484729" r:id="rId13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22E6346-468B-3E4F-8804-5358276127F2}" type="slidenum">
              <a:rPr lang="en-US"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</a:endParaRPr>
          </a:p>
        </p:txBody>
      </p:sp>
      <p:sp>
        <p:nvSpPr>
          <p:cNvPr id="1030" name="Line 1032"/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1" name="Line 1033"/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01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1" r:id="rId1"/>
    <p:sldLayoutId id="2147484732" r:id="rId2"/>
    <p:sldLayoutId id="2147484733" r:id="rId3"/>
    <p:sldLayoutId id="2147484734" r:id="rId4"/>
    <p:sldLayoutId id="2147484735" r:id="rId5"/>
    <p:sldLayoutId id="2147484736" r:id="rId6"/>
    <p:sldLayoutId id="2147484737" r:id="rId7"/>
    <p:sldLayoutId id="2147484738" r:id="rId8"/>
    <p:sldLayoutId id="2147484739" r:id="rId9"/>
    <p:sldLayoutId id="2147484740" r:id="rId10"/>
    <p:sldLayoutId id="2147484741" r:id="rId11"/>
    <p:sldLayoutId id="2147484742" r:id="rId12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96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3330169-5DBF-8F45-A4DD-67FA506A6550}" type="datetimeFigureOut">
              <a:rPr lang="en-US"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16-Sep-18</a:t>
            </a:fld>
            <a:endParaRPr lang="en-US">
              <a:ea typeface="ＭＳ Ｐゴシック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187424B-719A-6E49-B550-E468413869F6}" type="slidenum">
              <a:rPr lang="en-US"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936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4" r:id="rId1"/>
    <p:sldLayoutId id="2147484745" r:id="rId2"/>
    <p:sldLayoutId id="2147484746" r:id="rId3"/>
    <p:sldLayoutId id="2147484747" r:id="rId4"/>
    <p:sldLayoutId id="2147484748" r:id="rId5"/>
    <p:sldLayoutId id="2147484749" r:id="rId6"/>
    <p:sldLayoutId id="2147484750" r:id="rId7"/>
    <p:sldLayoutId id="2147484751" r:id="rId8"/>
    <p:sldLayoutId id="2147484752" r:id="rId9"/>
    <p:sldLayoutId id="2147484753" r:id="rId10"/>
    <p:sldLayoutId id="214748475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66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Garamond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 smtClean="0">
                <a:solidFill>
                  <a:srgbClr val="000000"/>
                </a:solidFill>
                <a:latin typeface="Garamond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81DCEFB-E015-AF45-8C3C-465E2AE7C920}" type="slidenum">
              <a:rPr lang="en-US"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</a:endParaRPr>
          </a:p>
        </p:txBody>
      </p:sp>
      <p:sp>
        <p:nvSpPr>
          <p:cNvPr id="26630" name="Line 1032"/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631" name="Line 1033"/>
          <p:cNvSpPr>
            <a:spLocks noChangeShapeType="1"/>
          </p:cNvSpPr>
          <p:nvPr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881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56" r:id="rId1"/>
    <p:sldLayoutId id="2147484757" r:id="rId2"/>
    <p:sldLayoutId id="2147484758" r:id="rId3"/>
    <p:sldLayoutId id="2147484759" r:id="rId4"/>
    <p:sldLayoutId id="2147484760" r:id="rId5"/>
    <p:sldLayoutId id="2147484761" r:id="rId6"/>
    <p:sldLayoutId id="2147484762" r:id="rId7"/>
    <p:sldLayoutId id="2147484763" r:id="rId8"/>
    <p:sldLayoutId id="2147484764" r:id="rId9"/>
    <p:sldLayoutId id="2147484765" r:id="rId10"/>
    <p:sldLayoutId id="2147484766" r:id="rId11"/>
    <p:sldLayoutId id="2147484767" r:id="rId12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7" charset="-128"/>
          <a:cs typeface="ＭＳ Ｐゴシック" pitchFamily="-107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7" charset="-128"/>
          <a:cs typeface="ＭＳ Ｐゴシック" pitchFamily="-107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7" charset="-128"/>
          <a:cs typeface="ＭＳ Ｐゴシック" pitchFamily="-107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7" charset="-128"/>
          <a:cs typeface="ＭＳ Ｐゴシック" pitchFamily="-107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66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2DDFB6AD-FE1B-B34C-B1D2-58136F13017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6630" name="Line 1032"/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63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85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9" r:id="rId1"/>
    <p:sldLayoutId id="2147484770" r:id="rId2"/>
    <p:sldLayoutId id="2147484771" r:id="rId3"/>
    <p:sldLayoutId id="2147484772" r:id="rId4"/>
    <p:sldLayoutId id="2147484773" r:id="rId5"/>
    <p:sldLayoutId id="2147484774" r:id="rId6"/>
    <p:sldLayoutId id="2147484775" r:id="rId7"/>
    <p:sldLayoutId id="2147484776" r:id="rId8"/>
    <p:sldLayoutId id="2147484777" r:id="rId9"/>
    <p:sldLayoutId id="2147484778" r:id="rId10"/>
    <p:sldLayoutId id="2147484779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609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81" r:id="rId1"/>
    <p:sldLayoutId id="2147484782" r:id="rId2"/>
    <p:sldLayoutId id="2147484783" r:id="rId3"/>
    <p:sldLayoutId id="2147484784" r:id="rId4"/>
    <p:sldLayoutId id="2147484785" r:id="rId5"/>
    <p:sldLayoutId id="2147484786" r:id="rId6"/>
    <p:sldLayoutId id="2147484787" r:id="rId7"/>
    <p:sldLayoutId id="2147484788" r:id="rId8"/>
    <p:sldLayoutId id="2147484789" r:id="rId9"/>
    <p:sldLayoutId id="2147484790" r:id="rId10"/>
    <p:sldLayoutId id="2147484791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72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3" r:id="rId1"/>
    <p:sldLayoutId id="2147484794" r:id="rId2"/>
    <p:sldLayoutId id="2147484795" r:id="rId3"/>
    <p:sldLayoutId id="2147484796" r:id="rId4"/>
    <p:sldLayoutId id="2147484797" r:id="rId5"/>
    <p:sldLayoutId id="2147484798" r:id="rId6"/>
    <p:sldLayoutId id="2147484799" r:id="rId7"/>
    <p:sldLayoutId id="2147484800" r:id="rId8"/>
    <p:sldLayoutId id="2147484801" r:id="rId9"/>
    <p:sldLayoutId id="2147484802" r:id="rId10"/>
    <p:sldLayoutId id="2147484803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US" altLang="en-US" dirty="0" smtClean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US" altLang="en-US" dirty="0" smtClean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395893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05" r:id="rId1"/>
    <p:sldLayoutId id="2147484806" r:id="rId2"/>
    <p:sldLayoutId id="2147484807" r:id="rId3"/>
    <p:sldLayoutId id="2147484808" r:id="rId4"/>
    <p:sldLayoutId id="2147484809" r:id="rId5"/>
    <p:sldLayoutId id="2147484810" r:id="rId6"/>
    <p:sldLayoutId id="2147484811" r:id="rId7"/>
    <p:sldLayoutId id="2147484812" r:id="rId8"/>
    <p:sldLayoutId id="2147484813" r:id="rId9"/>
    <p:sldLayoutId id="2147484814" r:id="rId10"/>
    <p:sldLayoutId id="2147484815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75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17" r:id="rId1"/>
    <p:sldLayoutId id="2147484818" r:id="rId2"/>
    <p:sldLayoutId id="2147484819" r:id="rId3"/>
    <p:sldLayoutId id="2147484820" r:id="rId4"/>
    <p:sldLayoutId id="2147484821" r:id="rId5"/>
    <p:sldLayoutId id="2147484822" r:id="rId6"/>
    <p:sldLayoutId id="2147484823" r:id="rId7"/>
    <p:sldLayoutId id="2147484824" r:id="rId8"/>
    <p:sldLayoutId id="2147484825" r:id="rId9"/>
    <p:sldLayoutId id="2147484826" r:id="rId10"/>
    <p:sldLayoutId id="2147484827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reeform 7"/>
          <p:cNvSpPr>
            <a:spLocks noChangeArrowheads="1"/>
          </p:cNvSpPr>
          <p:nvPr/>
        </p:nvSpPr>
        <p:spPr bwMode="auto">
          <a:xfrm>
            <a:off x="457200" y="500063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339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340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341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342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0000"/>
                </a:solidFill>
                <a:latin typeface="Garamond"/>
              </a:rPr>
              <a:t>Efficient Runahead Execution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3638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77C48D1-0A2D-6448-BAD7-D50BFB3AECB5}" type="slidenum">
              <a:rPr lang="en-US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198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29" r:id="rId1"/>
    <p:sldLayoutId id="2147484830" r:id="rId2"/>
    <p:sldLayoutId id="2147484831" r:id="rId3"/>
    <p:sldLayoutId id="2147484832" r:id="rId4"/>
    <p:sldLayoutId id="2147484833" r:id="rId5"/>
    <p:sldLayoutId id="2147484834" r:id="rId6"/>
    <p:sldLayoutId id="2147484835" r:id="rId7"/>
    <p:sldLayoutId id="2147484836" r:id="rId8"/>
    <p:sldLayoutId id="2147484837" r:id="rId9"/>
    <p:sldLayoutId id="2147484838" r:id="rId10"/>
    <p:sldLayoutId id="2147484839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1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95375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6900" y="637381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EC5A93-40C1-004C-AC49-AA5A1C7A8159}" type="slidenum">
              <a:rPr lang="en-US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30" name="Line 1032"/>
          <p:cNvSpPr>
            <a:spLocks noChangeShapeType="1"/>
          </p:cNvSpPr>
          <p:nvPr/>
        </p:nvSpPr>
        <p:spPr bwMode="auto">
          <a:xfrm>
            <a:off x="228600" y="644683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1" name="Line 1033"/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032" name="Picture 7" descr="safari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602413"/>
            <a:ext cx="847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5649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41" r:id="rId1"/>
    <p:sldLayoutId id="2147484842" r:id="rId2"/>
    <p:sldLayoutId id="2147484843" r:id="rId3"/>
    <p:sldLayoutId id="2147484844" r:id="rId4"/>
    <p:sldLayoutId id="2147484845" r:id="rId5"/>
    <p:sldLayoutId id="2147484846" r:id="rId6"/>
    <p:sldLayoutId id="2147484847" r:id="rId7"/>
    <p:sldLayoutId id="2147484848" r:id="rId8"/>
    <p:sldLayoutId id="2147484849" r:id="rId9"/>
    <p:sldLayoutId id="2147484850" r:id="rId10"/>
    <p:sldLayoutId id="2147484851" r:id="rId11"/>
    <p:sldLayoutId id="2147484852" r:id="rId12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6998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EFC36330-171D-874A-B302-CA3D7044398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69990" name="Line 1032"/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999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69992" name="Picture 7" descr="safari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453188"/>
            <a:ext cx="107950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8581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54" r:id="rId1"/>
    <p:sldLayoutId id="2147484855" r:id="rId2"/>
    <p:sldLayoutId id="2147484856" r:id="rId3"/>
    <p:sldLayoutId id="2147484857" r:id="rId4"/>
    <p:sldLayoutId id="2147484858" r:id="rId5"/>
    <p:sldLayoutId id="2147484859" r:id="rId6"/>
    <p:sldLayoutId id="2147484860" r:id="rId7"/>
    <p:sldLayoutId id="2147484861" r:id="rId8"/>
    <p:sldLayoutId id="2147484862" r:id="rId9"/>
    <p:sldLayoutId id="2147484863" r:id="rId10"/>
    <p:sldLayoutId id="2147484864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Freeform 7"/>
          <p:cNvSpPr>
            <a:spLocks noChangeArrowheads="1"/>
          </p:cNvSpPr>
          <p:nvPr/>
        </p:nvSpPr>
        <p:spPr bwMode="auto">
          <a:xfrm>
            <a:off x="457200" y="500063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5587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5588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5589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95590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3638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AB802D-25DB-1149-B44D-EAC195EDF7D4}" type="slidenum">
              <a:rPr lang="en-US"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468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66" r:id="rId1"/>
    <p:sldLayoutId id="2147484867" r:id="rId2"/>
    <p:sldLayoutId id="2147484868" r:id="rId3"/>
    <p:sldLayoutId id="2147484869" r:id="rId4"/>
    <p:sldLayoutId id="2147484870" r:id="rId5"/>
    <p:sldLayoutId id="2147484871" r:id="rId6"/>
    <p:sldLayoutId id="2147484872" r:id="rId7"/>
    <p:sldLayoutId id="2147484873" r:id="rId8"/>
    <p:sldLayoutId id="2147484874" r:id="rId9"/>
    <p:sldLayoutId id="2147484875" r:id="rId10"/>
    <p:sldLayoutId id="2147484876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336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95375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6900" y="637381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2B7CA05-D08B-324A-B21A-98259EFDA3FC}" type="slidenum">
              <a:rPr lang="en-US"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43366" name="Line 1032"/>
          <p:cNvSpPr>
            <a:spLocks noChangeShapeType="1"/>
          </p:cNvSpPr>
          <p:nvPr/>
        </p:nvSpPr>
        <p:spPr bwMode="auto">
          <a:xfrm>
            <a:off x="228600" y="644683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3367" name="Line 1033"/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43368" name="Picture 7" descr="safari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602413"/>
            <a:ext cx="847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310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78" r:id="rId1"/>
    <p:sldLayoutId id="2147484879" r:id="rId2"/>
    <p:sldLayoutId id="2147484880" r:id="rId3"/>
    <p:sldLayoutId id="2147484881" r:id="rId4"/>
    <p:sldLayoutId id="2147484882" r:id="rId5"/>
    <p:sldLayoutId id="2147484883" r:id="rId6"/>
    <p:sldLayoutId id="2147484884" r:id="rId7"/>
    <p:sldLayoutId id="2147484885" r:id="rId8"/>
    <p:sldLayoutId id="2147484886" r:id="rId9"/>
    <p:sldLayoutId id="2147484887" r:id="rId10"/>
    <p:sldLayoutId id="2147484888" r:id="rId11"/>
    <p:sldLayoutId id="2147484889" r:id="rId12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5" descr="Burgundy_CMU_JPG_Logo.jpg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6488113"/>
            <a:ext cx="15494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Text Placeholder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6900" y="62690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03C470-0343-5644-A9B5-95349323097B}" type="slidenum">
              <a:rPr lang="en-US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31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2" name="Line 1033"/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033" name="Picture 7" descr="safari.pn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602413"/>
            <a:ext cx="847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6795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04" r:id="rId1"/>
    <p:sldLayoutId id="2147484905" r:id="rId2"/>
    <p:sldLayoutId id="2147484906" r:id="rId3"/>
    <p:sldLayoutId id="2147484907" r:id="rId4"/>
    <p:sldLayoutId id="2147484908" r:id="rId5"/>
    <p:sldLayoutId id="2147484909" r:id="rId6"/>
    <p:sldLayoutId id="2147484910" r:id="rId7"/>
    <p:sldLayoutId id="2147484911" r:id="rId8"/>
    <p:sldLayoutId id="2147484912" r:id="rId9"/>
    <p:sldLayoutId id="2147484913" r:id="rId10"/>
    <p:sldLayoutId id="2147484914" r:id="rId11"/>
    <p:sldLayoutId id="2147484915" r:id="rId12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Freeform 7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3491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3492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3493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3494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3638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59D6C4E-5E10-8D45-B291-D2068DCF2063}" type="slidenum">
              <a:rPr lang="en-US"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410924"/>
      </p:ext>
    </p:extLst>
  </p:cSld>
  <p:clrMap bg1="lt1" tx1="dk1" bg2="lt2" tx2="dk2" accent1="accent1" accent2="accent2" accent3="accent3" accent4="accent4" accent5="accent5" accent6="accent6" hlink="hlink" folHlink="folHlink"/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reeform 7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651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652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653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7654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latin typeface="Garamond"/>
              </a:rPr>
              <a:t>Efficient Runahead Execution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3638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2D48118-C85A-8346-A308-D7686941111E}" type="slidenum">
              <a:rPr lang="en-US"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278531"/>
      </p:ext>
    </p:extLst>
  </p:cSld>
  <p:clrMap bg1="lt1" tx1="dk1" bg2="lt2" tx2="dk2" accent1="accent1" accent2="accent2" accent3="accent3" accent4="accent4" accent5="accent5" accent6="accent6" hlink="hlink" folHlink="folHlink"/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Freeform 7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3491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3492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3493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3494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3638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59D6C4E-5E10-8D45-B291-D2068DCF2063}" type="slidenum">
              <a:rPr lang="en-US"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123008"/>
      </p:ext>
    </p:extLst>
  </p:cSld>
  <p:clrMap bg1="lt1" tx1="dk1" bg2="lt2" tx2="dk2" accent1="accent1" accent2="accent2" accent3="accent3" accent4="accent4" accent5="accent5" accent6="accent6" hlink="hlink" folHlink="folHlink"/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reeform 7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651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652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653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7654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latin typeface="Garamond"/>
              </a:rPr>
              <a:t>Efficient Runahead Execution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3638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2D48118-C85A-8346-A308-D7686941111E}" type="slidenum">
              <a:rPr lang="en-US"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068238"/>
      </p:ext>
    </p:extLst>
  </p:cSld>
  <p:clrMap bg1="lt1" tx1="dk1" bg2="lt2" tx2="dk2" accent1="accent1" accent2="accent2" accent3="accent3" accent4="accent4" accent5="accent5" accent6="accent6" hlink="hlink" folHlink="folHlink"/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130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87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Times New Roman"/>
          <a:ea typeface="+mj-ea"/>
          <a:cs typeface="Times New Roman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eader.png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4053359" y="264849"/>
            <a:ext cx="5102012" cy="542508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99306" y="274638"/>
            <a:ext cx="8387494" cy="532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edit Master title style</a:t>
            </a:r>
            <a:endParaRPr lang="en-US" dirty="0"/>
          </a:p>
        </p:txBody>
      </p:sp>
      <p:pic>
        <p:nvPicPr>
          <p:cNvPr id="9" name="Picture 8" descr="footer.png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-27215" y="6267135"/>
            <a:ext cx="9189720" cy="611833"/>
          </a:xfrm>
          <a:prstGeom prst="rect">
            <a:avLst/>
          </a:prstGeom>
          <a:ln>
            <a:noFill/>
          </a:ln>
        </p:spPr>
      </p:pic>
      <p:pic>
        <p:nvPicPr>
          <p:cNvPr id="10" name="Picture 9" descr="ecelogorb.psd"/>
          <p:cNvPicPr>
            <a:picLocks noChangeAspect="1"/>
          </p:cNvPicPr>
          <p:nvPr userDrawn="1"/>
        </p:nvPicPr>
        <p:blipFill>
          <a:blip r:embed="rId18">
            <a:lum bright="-8000"/>
          </a:blip>
          <a:stretch>
            <a:fillRect/>
          </a:stretch>
        </p:blipFill>
        <p:spPr>
          <a:xfrm>
            <a:off x="193350" y="6294367"/>
            <a:ext cx="2563296" cy="512659"/>
          </a:xfrm>
          <a:prstGeom prst="rect">
            <a:avLst/>
          </a:prstGeom>
          <a:effectLst/>
        </p:spPr>
      </p:pic>
      <p:pic>
        <p:nvPicPr>
          <p:cNvPr id="11" name="Picture 10" descr="CMU_logo_horiz_black.eps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5263668" y="6393688"/>
            <a:ext cx="3714414" cy="33790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92185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12" r:id="rId3"/>
    <p:sldLayoutId id="2147483913" r:id="rId4"/>
    <p:sldLayoutId id="2147483914" r:id="rId5"/>
    <p:sldLayoutId id="2147483915" r:id="rId6"/>
    <p:sldLayoutId id="2147483916" r:id="rId7"/>
    <p:sldLayoutId id="2147483917" r:id="rId8"/>
    <p:sldLayoutId id="2147483918" r:id="rId9"/>
    <p:sldLayoutId id="2147483919" r:id="rId10"/>
    <p:sldLayoutId id="2147483920" r:id="rId11"/>
    <p:sldLayoutId id="2147483921" r:id="rId12"/>
    <p:sldLayoutId id="2147483922" r:id="rId13"/>
    <p:sldLayoutId id="2147483923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6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3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2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3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3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3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3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59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3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3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3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49.xml"/><Relationship Id="rId4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0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3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DRAM </a:t>
            </a:r>
            <a:r>
              <a:rPr lang="en-US" dirty="0" smtClean="0"/>
              <a:t>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Slides adapted by: Sparsh Mittal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1D3D9-3FE8-4025-BF66-8DAB1ABB951F}" type="slidenum">
              <a:rPr lang="en-US" altLang="en-US" smtClean="0"/>
              <a:pPr/>
              <a:t>1</a:t>
            </a:fld>
            <a:endParaRPr lang="en-US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940152" y="638132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Courtesy: </a:t>
            </a:r>
            <a:r>
              <a:rPr lang="en-US" dirty="0" err="1" smtClean="0"/>
              <a:t>Onur</a:t>
            </a:r>
            <a:r>
              <a:rPr lang="en-US" dirty="0" smtClean="0"/>
              <a:t> </a:t>
            </a:r>
            <a:r>
              <a:rPr lang="en-US" dirty="0" err="1" smtClean="0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807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latin typeface="Garamond" charset="0"/>
                <a:ea typeface="ＭＳ Ｐゴシック" charset="0"/>
                <a:cs typeface="ＭＳ Ｐゴシック" charset="0"/>
              </a:rPr>
              <a:t>Memory Bank Organization and Operation</a:t>
            </a:r>
          </a:p>
        </p:txBody>
      </p:sp>
      <p:sp>
        <p:nvSpPr>
          <p:cNvPr id="55298" name="Content Placeholder 2"/>
          <p:cNvSpPr>
            <a:spLocks noGrp="1"/>
          </p:cNvSpPr>
          <p:nvPr>
            <p:ph idx="1"/>
          </p:nvPr>
        </p:nvSpPr>
        <p:spPr>
          <a:xfrm>
            <a:off x="6069013" y="996950"/>
            <a:ext cx="2770187" cy="5194300"/>
          </a:xfrm>
        </p:spPr>
        <p:txBody>
          <a:bodyPr/>
          <a:lstStyle/>
          <a:p>
            <a:r>
              <a:rPr lang="en-US" sz="1600">
                <a:latin typeface="Tahoma" charset="0"/>
                <a:ea typeface="ＭＳ Ｐゴシック" charset="0"/>
                <a:cs typeface="ＭＳ Ｐゴシック" charset="0"/>
              </a:rPr>
              <a:t>Read access sequence:</a:t>
            </a:r>
          </a:p>
          <a:p>
            <a:endParaRPr lang="en-US" sz="1600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</a:pPr>
            <a:r>
              <a:rPr lang="en-US" sz="1600">
                <a:latin typeface="Tahoma" charset="0"/>
                <a:ea typeface="ＭＳ Ｐゴシック" charset="0"/>
                <a:cs typeface="ＭＳ Ｐゴシック" charset="0"/>
              </a:rPr>
              <a:t>	1. Decode row address &amp; drive word-lines</a:t>
            </a:r>
          </a:p>
          <a:p>
            <a:pPr>
              <a:buFont typeface="Wingdings" charset="0"/>
              <a:buNone/>
            </a:pPr>
            <a:r>
              <a:rPr lang="en-US" sz="1600">
                <a:latin typeface="Tahoma" charset="0"/>
                <a:ea typeface="ＭＳ Ｐゴシック" charset="0"/>
                <a:cs typeface="ＭＳ Ｐゴシック" charset="0"/>
              </a:rPr>
              <a:t>	</a:t>
            </a:r>
          </a:p>
          <a:p>
            <a:pPr>
              <a:buFont typeface="Wingdings" charset="0"/>
              <a:buNone/>
            </a:pPr>
            <a:r>
              <a:rPr lang="en-US" sz="1600">
                <a:latin typeface="Tahoma" charset="0"/>
                <a:ea typeface="ＭＳ Ｐゴシック" charset="0"/>
                <a:cs typeface="ＭＳ Ｐゴシック" charset="0"/>
              </a:rPr>
              <a:t>      2. Selected bits drive bit-lines</a:t>
            </a:r>
          </a:p>
          <a:p>
            <a:pPr>
              <a:buFont typeface="Wingdings" charset="0"/>
              <a:buNone/>
            </a:pPr>
            <a:r>
              <a:rPr lang="en-US" sz="1600">
                <a:latin typeface="Tahoma" charset="0"/>
                <a:ea typeface="ＭＳ Ｐゴシック" charset="0"/>
                <a:cs typeface="ＭＳ Ｐゴシック" charset="0"/>
              </a:rPr>
              <a:t>	    • Entire row read</a:t>
            </a:r>
          </a:p>
          <a:p>
            <a:pPr>
              <a:buFont typeface="Wingdings" charset="0"/>
              <a:buNone/>
            </a:pPr>
            <a:r>
              <a:rPr lang="en-US" sz="1600">
                <a:latin typeface="Tahoma" charset="0"/>
                <a:ea typeface="ＭＳ Ｐゴシック" charset="0"/>
                <a:cs typeface="ＭＳ Ｐゴシック" charset="0"/>
              </a:rPr>
              <a:t>      </a:t>
            </a:r>
          </a:p>
          <a:p>
            <a:pPr>
              <a:buFont typeface="Wingdings" charset="0"/>
              <a:buNone/>
            </a:pPr>
            <a:r>
              <a:rPr lang="en-US" sz="1600">
                <a:latin typeface="Tahoma" charset="0"/>
                <a:ea typeface="ＭＳ Ｐゴシック" charset="0"/>
                <a:cs typeface="ＭＳ Ｐゴシック" charset="0"/>
              </a:rPr>
              <a:t>      3. Amplify row data</a:t>
            </a:r>
          </a:p>
          <a:p>
            <a:pPr>
              <a:buFont typeface="Wingdings" charset="0"/>
              <a:buNone/>
            </a:pPr>
            <a:r>
              <a:rPr lang="en-US" sz="1600">
                <a:latin typeface="Tahoma" charset="0"/>
                <a:ea typeface="ＭＳ Ｐゴシック" charset="0"/>
                <a:cs typeface="ＭＳ Ｐゴシック" charset="0"/>
              </a:rPr>
              <a:t>      </a:t>
            </a:r>
          </a:p>
          <a:p>
            <a:pPr>
              <a:buFont typeface="Wingdings" charset="0"/>
              <a:buNone/>
            </a:pPr>
            <a:r>
              <a:rPr lang="en-US" sz="1600">
                <a:latin typeface="Tahoma" charset="0"/>
                <a:ea typeface="ＭＳ Ｐゴシック" charset="0"/>
                <a:cs typeface="ＭＳ Ｐゴシック" charset="0"/>
              </a:rPr>
              <a:t>      4. Decode column address &amp; select subset of row</a:t>
            </a:r>
          </a:p>
          <a:p>
            <a:pPr>
              <a:buFont typeface="Wingdings" charset="0"/>
              <a:buNone/>
            </a:pPr>
            <a:r>
              <a:rPr lang="en-US" sz="1600">
                <a:latin typeface="Tahoma" charset="0"/>
                <a:ea typeface="ＭＳ Ｐゴシック" charset="0"/>
                <a:cs typeface="ＭＳ Ｐゴシック" charset="0"/>
              </a:rPr>
              <a:t>         • Send to output</a:t>
            </a:r>
          </a:p>
          <a:p>
            <a:pPr>
              <a:buFont typeface="Wingdings" charset="0"/>
              <a:buNone/>
            </a:pPr>
            <a:r>
              <a:rPr lang="en-US" sz="1600">
                <a:latin typeface="Tahoma" charset="0"/>
                <a:ea typeface="ＭＳ Ｐゴシック" charset="0"/>
                <a:cs typeface="ＭＳ Ｐゴシック" charset="0"/>
              </a:rPr>
              <a:t>      </a:t>
            </a:r>
          </a:p>
          <a:p>
            <a:pPr>
              <a:buFont typeface="Wingdings" charset="0"/>
              <a:buNone/>
            </a:pPr>
            <a:r>
              <a:rPr lang="en-US" sz="1600">
                <a:latin typeface="Tahoma" charset="0"/>
                <a:ea typeface="ＭＳ Ｐゴシック" charset="0"/>
                <a:cs typeface="ＭＳ Ｐゴシック" charset="0"/>
              </a:rPr>
              <a:t>      5. Precharge bit-lines</a:t>
            </a:r>
          </a:p>
          <a:p>
            <a:pPr>
              <a:buFont typeface="Wingdings" charset="0"/>
              <a:buNone/>
            </a:pPr>
            <a:r>
              <a:rPr lang="en-US" sz="1600">
                <a:latin typeface="Tahoma" charset="0"/>
                <a:ea typeface="ＭＳ Ｐゴシック" charset="0"/>
                <a:cs typeface="ＭＳ Ｐゴシック" charset="0"/>
              </a:rPr>
              <a:t>        • For next access</a:t>
            </a:r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AD126C0-0631-7541-8A14-D86EEBC66A8A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10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pic>
        <p:nvPicPr>
          <p:cNvPr id="5530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19200"/>
            <a:ext cx="5705475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25791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The DRAM Chip</a:t>
            </a:r>
          </a:p>
        </p:txBody>
      </p:sp>
      <p:sp>
        <p:nvSpPr>
          <p:cNvPr id="96258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>
                <a:latin typeface="Tahoma" charset="0"/>
              </a:rPr>
              <a:t>Consists of multiple banks (2-16 in Synchronous DRAM)</a:t>
            </a:r>
          </a:p>
          <a:p>
            <a:r>
              <a:rPr lang="en-US">
                <a:latin typeface="Tahoma" charset="0"/>
              </a:rPr>
              <a:t>Banks share command/address/data buses</a:t>
            </a:r>
          </a:p>
          <a:p>
            <a:r>
              <a:rPr lang="en-US">
                <a:latin typeface="Tahoma" charset="0"/>
              </a:rPr>
              <a:t>The chip itself has a narrow interface (4-16 bits per read)</a:t>
            </a:r>
          </a:p>
          <a:p>
            <a:endParaRPr lang="en-US">
              <a:latin typeface="Tahoma" charset="0"/>
            </a:endParaRPr>
          </a:p>
        </p:txBody>
      </p:sp>
      <p:sp>
        <p:nvSpPr>
          <p:cNvPr id="9625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206C856-12AC-8A41-A0A4-664B6542028E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11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0792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DRAM Rank and Module</a:t>
            </a:r>
          </a:p>
        </p:txBody>
      </p:sp>
      <p:sp>
        <p:nvSpPr>
          <p:cNvPr id="55298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  <a:latin typeface="Tahoma" charset="0"/>
              </a:rPr>
              <a:t>Rank: Multiple chips operated together to form a wide interface</a:t>
            </a:r>
          </a:p>
          <a:p>
            <a:r>
              <a:rPr lang="en-US" dirty="0">
                <a:latin typeface="Tahoma" charset="0"/>
              </a:rPr>
              <a:t>All chips comprising a rank are controlled at the same time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Respond to a single command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Share address and command buses, but provide different data</a:t>
            </a: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r>
              <a:rPr lang="en-US" dirty="0">
                <a:latin typeface="Tahoma" charset="0"/>
              </a:rPr>
              <a:t>A DRAM module consists of one or more ranks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E.g., DIMM (dual inline memory module)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This is what you plug into your motherboard</a:t>
            </a: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r>
              <a:rPr lang="en-US" dirty="0">
                <a:latin typeface="Tahoma" charset="0"/>
              </a:rPr>
              <a:t>If we have chips with 8-bit interface, to read 8 bytes in a single access, use 8 chips in a DIMM</a:t>
            </a: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endParaRPr lang="en-US" dirty="0">
              <a:latin typeface="Tahoma" charset="0"/>
            </a:endParaRPr>
          </a:p>
        </p:txBody>
      </p:sp>
      <p:sp>
        <p:nvSpPr>
          <p:cNvPr id="9830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2F14324-A30E-9549-B9A8-5A81C424F817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12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9390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A 64-bit Wide DIMM (One Rank)</a:t>
            </a:r>
          </a:p>
        </p:txBody>
      </p:sp>
      <p:sp>
        <p:nvSpPr>
          <p:cNvPr id="99330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>
              <a:latin typeface="Tahoma" charset="0"/>
            </a:endParaRPr>
          </a:p>
        </p:txBody>
      </p:sp>
      <p:sp>
        <p:nvSpPr>
          <p:cNvPr id="9933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7BC8090-DED7-7E4E-A1CC-D3E3EEFE3E7A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13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graphicFrame>
        <p:nvGraphicFramePr>
          <p:cNvPr id="99332" name="Object 2"/>
          <p:cNvGraphicFramePr>
            <a:graphicFrameLocks noChangeAspect="1"/>
          </p:cNvGraphicFramePr>
          <p:nvPr/>
        </p:nvGraphicFramePr>
        <p:xfrm>
          <a:off x="906463" y="2068513"/>
          <a:ext cx="7453312" cy="262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67" name="Visio" r:id="rId3" imgW="5715000" imgH="2019300" progId="Visio.Drawing.11">
                  <p:embed/>
                </p:oleObj>
              </mc:Choice>
              <mc:Fallback>
                <p:oleObj name="Visio" r:id="rId3" imgW="5715000" imgH="20193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6463" y="2068513"/>
                        <a:ext cx="7453312" cy="2628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folHlink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107763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22374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A 64-bit Wide DIMM (One Rank)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9013" y="1006475"/>
            <a:ext cx="2900362" cy="5194300"/>
          </a:xfrm>
        </p:spPr>
        <p:txBody>
          <a:bodyPr/>
          <a:lstStyle/>
          <a:p>
            <a:r>
              <a:rPr lang="en-US">
                <a:latin typeface="Tahoma" charset="0"/>
              </a:rPr>
              <a:t>Advantages:</a:t>
            </a:r>
          </a:p>
          <a:p>
            <a:pPr lvl="1"/>
            <a:r>
              <a:rPr lang="en-US" sz="1800">
                <a:latin typeface="Tahoma" charset="0"/>
                <a:ea typeface="ＭＳ Ｐゴシック" charset="0"/>
              </a:rPr>
              <a:t>Acts like a </a:t>
            </a:r>
            <a:r>
              <a:rPr lang="en-US" sz="1800">
                <a:solidFill>
                  <a:srgbClr val="FF0000"/>
                </a:solidFill>
                <a:latin typeface="Tahoma" charset="0"/>
                <a:ea typeface="ＭＳ Ｐゴシック" charset="0"/>
              </a:rPr>
              <a:t>high-capacity DRAM chip </a:t>
            </a:r>
            <a:r>
              <a:rPr lang="en-US" sz="1800">
                <a:latin typeface="Tahoma" charset="0"/>
                <a:ea typeface="ＭＳ Ｐゴシック" charset="0"/>
              </a:rPr>
              <a:t>with a </a:t>
            </a:r>
            <a:r>
              <a:rPr lang="en-US" sz="1800">
                <a:solidFill>
                  <a:srgbClr val="FF0000"/>
                </a:solidFill>
                <a:latin typeface="Tahoma" charset="0"/>
                <a:ea typeface="ＭＳ Ｐゴシック" charset="0"/>
              </a:rPr>
              <a:t>wide interface</a:t>
            </a:r>
          </a:p>
          <a:p>
            <a:pPr lvl="1"/>
            <a:r>
              <a:rPr lang="en-US" sz="1800">
                <a:solidFill>
                  <a:srgbClr val="FF0000"/>
                </a:solidFill>
                <a:latin typeface="Tahoma" charset="0"/>
                <a:ea typeface="ＭＳ Ｐゴシック" charset="0"/>
              </a:rPr>
              <a:t>Flexibility</a:t>
            </a:r>
            <a:r>
              <a:rPr lang="en-US" sz="1800">
                <a:latin typeface="Tahoma" charset="0"/>
                <a:ea typeface="ＭＳ Ｐゴシック" charset="0"/>
              </a:rPr>
              <a:t>: memory controller does not need to deal with individual chips</a:t>
            </a:r>
          </a:p>
          <a:p>
            <a:pPr lvl="1"/>
            <a:endParaRPr lang="en-US" sz="1800">
              <a:latin typeface="Tahoma" charset="0"/>
              <a:ea typeface="ＭＳ Ｐゴシック" charset="0"/>
            </a:endParaRPr>
          </a:p>
          <a:p>
            <a:r>
              <a:rPr lang="en-US">
                <a:latin typeface="Tahoma" charset="0"/>
              </a:rPr>
              <a:t>Disadvantages:</a:t>
            </a:r>
          </a:p>
          <a:p>
            <a:pPr lvl="1"/>
            <a:r>
              <a:rPr lang="en-US" sz="1800">
                <a:solidFill>
                  <a:srgbClr val="FF0000"/>
                </a:solidFill>
                <a:latin typeface="Tahoma" charset="0"/>
                <a:ea typeface="ＭＳ Ｐゴシック" charset="0"/>
              </a:rPr>
              <a:t>Granularity</a:t>
            </a:r>
            <a:r>
              <a:rPr lang="en-US" sz="1800">
                <a:latin typeface="Tahoma" charset="0"/>
                <a:ea typeface="ＭＳ Ｐゴシック" charset="0"/>
              </a:rPr>
              <a:t>: Accesses cannot be smaller than the interface width</a:t>
            </a:r>
          </a:p>
          <a:p>
            <a:pPr lvl="1"/>
            <a:endParaRPr lang="en-US" sz="1800">
              <a:latin typeface="Tahoma" charset="0"/>
              <a:ea typeface="ＭＳ Ｐゴシック" charset="0"/>
            </a:endParaRPr>
          </a:p>
          <a:p>
            <a:pPr lvl="1"/>
            <a:endParaRPr lang="en-US">
              <a:latin typeface="Tahoma" charset="0"/>
              <a:ea typeface="ＭＳ Ｐゴシック" charset="0"/>
            </a:endParaRPr>
          </a:p>
          <a:p>
            <a:pPr lvl="1"/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10035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CB4AEAA-1E3C-6947-9548-E3EFC2AB0CBF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14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pic>
        <p:nvPicPr>
          <p:cNvPr id="10035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06475"/>
            <a:ext cx="5840413" cy="531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12885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Multiple DIMMs</a:t>
            </a:r>
          </a:p>
        </p:txBody>
      </p:sp>
      <p:sp>
        <p:nvSpPr>
          <p:cNvPr id="10137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817D938-347C-AC45-9073-77387F0641C1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15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pic>
        <p:nvPicPr>
          <p:cNvPr id="10137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979488"/>
            <a:ext cx="6164263" cy="521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69013" y="1006475"/>
            <a:ext cx="2900362" cy="5194300"/>
          </a:xfrm>
        </p:spPr>
        <p:txBody>
          <a:bodyPr/>
          <a:lstStyle/>
          <a:p>
            <a:r>
              <a:rPr lang="en-US" dirty="0">
                <a:latin typeface="Tahoma" charset="0"/>
              </a:rPr>
              <a:t>Advantages: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Enables even higher capacity</a:t>
            </a:r>
          </a:p>
          <a:p>
            <a:pPr lvl="1"/>
            <a:endParaRPr lang="en-US" sz="1800" dirty="0">
              <a:latin typeface="Tahoma" charset="0"/>
              <a:ea typeface="ＭＳ Ｐゴシック" charset="0"/>
            </a:endParaRPr>
          </a:p>
          <a:p>
            <a:r>
              <a:rPr lang="en-US" dirty="0">
                <a:latin typeface="Tahoma" charset="0"/>
              </a:rPr>
              <a:t>Disadvantages: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Interconnect complexity and energy consumption can be high</a:t>
            </a:r>
          </a:p>
          <a:p>
            <a:pPr lvl="1"/>
            <a:endParaRPr lang="en-US" sz="1800" dirty="0">
              <a:latin typeface="Tahoma" charset="0"/>
              <a:ea typeface="ＭＳ Ｐゴシック" charset="0"/>
            </a:endParaRP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3042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DRAM Channels</a:t>
            </a:r>
          </a:p>
        </p:txBody>
      </p:sp>
      <p:sp>
        <p:nvSpPr>
          <p:cNvPr id="102402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dirty="0">
              <a:latin typeface="Tahoma" charset="0"/>
            </a:endParaRPr>
          </a:p>
          <a:p>
            <a:endParaRPr lang="en-US" dirty="0">
              <a:latin typeface="Tahoma" charset="0"/>
            </a:endParaRPr>
          </a:p>
          <a:p>
            <a:endParaRPr lang="en-US" dirty="0">
              <a:latin typeface="Tahoma" charset="0"/>
            </a:endParaRPr>
          </a:p>
          <a:p>
            <a:endParaRPr lang="en-US" dirty="0">
              <a:latin typeface="Tahoma" charset="0"/>
            </a:endParaRPr>
          </a:p>
          <a:p>
            <a:endParaRPr lang="en-US" dirty="0">
              <a:latin typeface="Tahoma" charset="0"/>
            </a:endParaRPr>
          </a:p>
          <a:p>
            <a:endParaRPr lang="en-US" dirty="0">
              <a:latin typeface="Tahoma" charset="0"/>
            </a:endParaRPr>
          </a:p>
          <a:p>
            <a:endParaRPr lang="en-US" dirty="0">
              <a:latin typeface="Tahoma" charset="0"/>
            </a:endParaRPr>
          </a:p>
          <a:p>
            <a:endParaRPr lang="en-US" dirty="0">
              <a:latin typeface="Tahoma" charset="0"/>
            </a:endParaRPr>
          </a:p>
          <a:p>
            <a:pPr>
              <a:buFont typeface="Wingdings" charset="0"/>
              <a:buNone/>
            </a:pPr>
            <a:endParaRPr lang="en-US" dirty="0">
              <a:latin typeface="Tahoma" charset="0"/>
            </a:endParaRPr>
          </a:p>
          <a:p>
            <a:r>
              <a:rPr lang="en-US" dirty="0">
                <a:latin typeface="Tahoma" charset="0"/>
              </a:rPr>
              <a:t>2 Independent Channels: 2 Memory Controllers (Above)</a:t>
            </a:r>
          </a:p>
          <a:p>
            <a:r>
              <a:rPr lang="en-US" dirty="0">
                <a:latin typeface="Tahoma" charset="0"/>
              </a:rPr>
              <a:t>2 Dependent/Lockstep Channels: 1 Memory Controller with wide interface (Not </a:t>
            </a:r>
            <a:r>
              <a:rPr lang="en-US" dirty="0" smtClean="0">
                <a:latin typeface="Tahoma" charset="0"/>
              </a:rPr>
              <a:t>shown </a:t>
            </a:r>
            <a:r>
              <a:rPr lang="en-US" dirty="0">
                <a:latin typeface="Tahoma" charset="0"/>
              </a:rPr>
              <a:t>above)</a:t>
            </a:r>
          </a:p>
        </p:txBody>
      </p:sp>
      <p:sp>
        <p:nvSpPr>
          <p:cNvPr id="10240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8975914-7D94-7F48-82E9-960C100D5595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16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pic>
        <p:nvPicPr>
          <p:cNvPr id="10240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1339850"/>
            <a:ext cx="3646487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450" y="1339850"/>
            <a:ext cx="3646488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99238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Generalized Memory Structure</a:t>
            </a:r>
          </a:p>
        </p:txBody>
      </p:sp>
      <p:sp>
        <p:nvSpPr>
          <p:cNvPr id="103426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>
              <a:latin typeface="Tahoma" charset="0"/>
            </a:endParaRPr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6869E5B-2B46-CA4E-ACC1-075696D06252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17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pic>
        <p:nvPicPr>
          <p:cNvPr id="10342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447800"/>
            <a:ext cx="8585200" cy="39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96754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Generalized Memory Structure</a:t>
            </a:r>
          </a:p>
        </p:txBody>
      </p:sp>
      <p:sp>
        <p:nvSpPr>
          <p:cNvPr id="10445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C0FED72-1EB8-A64A-9529-32D6A4696E17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18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pic>
        <p:nvPicPr>
          <p:cNvPr id="104451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2044700"/>
            <a:ext cx="7950200" cy="275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91577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66713" y="1676400"/>
            <a:ext cx="8428037" cy="822325"/>
          </a:xfrm>
        </p:spPr>
        <p:txBody>
          <a:bodyPr/>
          <a:lstStyle/>
          <a:p>
            <a:pPr algn="ctr" eaLnBrk="1" hangingPunct="1"/>
            <a:r>
              <a:rPr lang="en-US" sz="4000">
                <a:latin typeface="Garamond" charset="0"/>
              </a:rPr>
              <a:t>The DRAM Subsystem</a:t>
            </a:r>
            <a:br>
              <a:rPr lang="en-US" sz="4000">
                <a:latin typeface="Garamond" charset="0"/>
              </a:rPr>
            </a:br>
            <a:r>
              <a:rPr lang="en-US" sz="4000">
                <a:latin typeface="Garamond" charset="0"/>
              </a:rPr>
              <a:t>The Top Down View</a:t>
            </a:r>
          </a:p>
        </p:txBody>
      </p:sp>
      <p:sp>
        <p:nvSpPr>
          <p:cNvPr id="105474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>
              <a:buFont typeface="Wingdings" charset="0"/>
              <a:buNone/>
            </a:pPr>
            <a:endParaRPr lang="en-US" i="1">
              <a:latin typeface="Tahoma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Tahoma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Tahoma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1967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2" name="Picture 23" descr="http://i.ehow.com/images/a04/ac/qb/format-hard-drive-xp-800X8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166144">
            <a:off x="5944993" y="1201593"/>
            <a:ext cx="2124075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The Main Memory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marL="0" indent="0"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marL="0" indent="0">
              <a:buNone/>
            </a:pPr>
            <a:endParaRPr lang="en-US" sz="12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 smtClean="0">
              <a:solidFill>
                <a:srgbClr val="0000FF"/>
              </a:solidFill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 smtClean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Main </a:t>
            </a:r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memory is a critical component of all computing systems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: server, mobile, embedded, desktop, sensor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330F078-BF11-6B47-89B1-D774F4018531}" type="slidenum">
              <a:rPr lang="en-US" sz="1600">
                <a:solidFill>
                  <a:srgbClr val="000000"/>
                </a:solidFill>
                <a:latin typeface="Garamond" charset="0"/>
              </a:rPr>
              <a:pPr eaLnBrk="1" hangingPunct="1"/>
              <a:t>2</a:t>
            </a:fld>
            <a:endParaRPr lang="en-US" sz="1600">
              <a:solidFill>
                <a:srgbClr val="000000"/>
              </a:solidFill>
              <a:latin typeface="Garamond" charset="0"/>
            </a:endParaRPr>
          </a:p>
        </p:txBody>
      </p:sp>
      <p:sp>
        <p:nvSpPr>
          <p:cNvPr id="18" name="AutoShape 25"/>
          <p:cNvSpPr>
            <a:spLocks noChangeArrowheads="1"/>
          </p:cNvSpPr>
          <p:nvPr/>
        </p:nvSpPr>
        <p:spPr bwMode="auto">
          <a:xfrm>
            <a:off x="3190875" y="1166668"/>
            <a:ext cx="2557463" cy="2447925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21" name="Text Box 13" descr="90%"/>
          <p:cNvSpPr txBox="1">
            <a:spLocks noChangeArrowheads="1"/>
          </p:cNvSpPr>
          <p:nvPr/>
        </p:nvSpPr>
        <p:spPr bwMode="auto">
          <a:xfrm>
            <a:off x="1245861" y="2928793"/>
            <a:ext cx="1309915" cy="6186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4008" tIns="32004" rIns="64008" bIns="32004">
            <a:spAutoFit/>
          </a:bodyPr>
          <a:lstStyle/>
          <a:p>
            <a:pPr algn="ctr">
              <a:defRPr/>
            </a:pPr>
            <a:r>
              <a:rPr lang="en-US" kern="0" dirty="0" smtClean="0">
                <a:solidFill>
                  <a:sysClr val="windowText" lastClr="000000"/>
                </a:solidFill>
                <a:latin typeface="Arial" pitchFamily="-107" charset="0"/>
                <a:ea typeface="Arial" pitchFamily="-107" charset="0"/>
                <a:cs typeface="Arial" pitchFamily="-107" charset="0"/>
              </a:rPr>
              <a:t>Processor</a:t>
            </a:r>
          </a:p>
          <a:p>
            <a:pPr algn="ctr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Arial" pitchFamily="-107" charset="0"/>
                <a:ea typeface="Arial" pitchFamily="-107" charset="0"/>
                <a:cs typeface="Arial" pitchFamily="-107" charset="0"/>
              </a:rPr>
              <a:t>a</a:t>
            </a:r>
            <a:r>
              <a:rPr lang="en-US" kern="0" dirty="0" smtClean="0">
                <a:solidFill>
                  <a:sysClr val="windowText" lastClr="000000"/>
                </a:solidFill>
                <a:latin typeface="Arial" pitchFamily="-107" charset="0"/>
                <a:ea typeface="Arial" pitchFamily="-107" charset="0"/>
                <a:cs typeface="Arial" pitchFamily="-107" charset="0"/>
              </a:rPr>
              <a:t>nd caches</a:t>
            </a:r>
            <a:endParaRPr lang="en-US" kern="0" dirty="0">
              <a:solidFill>
                <a:sysClr val="windowText" lastClr="000000"/>
              </a:solidFill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26" name="Text Box 20" descr="90%"/>
          <p:cNvSpPr txBox="1">
            <a:spLocks noChangeArrowheads="1"/>
          </p:cNvSpPr>
          <p:nvPr/>
        </p:nvSpPr>
        <p:spPr bwMode="auto">
          <a:xfrm>
            <a:off x="3616246" y="2996808"/>
            <a:ext cx="1527335" cy="3416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4008" tIns="32004" rIns="64008" bIns="32004">
            <a:spAutoFit/>
          </a:bodyPr>
          <a:lstStyle/>
          <a:p>
            <a:pPr algn="ctr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Arial" pitchFamily="-107" charset="0"/>
                <a:ea typeface="Arial" pitchFamily="-107" charset="0"/>
                <a:cs typeface="Arial" pitchFamily="-107" charset="0"/>
              </a:rPr>
              <a:t>Main </a:t>
            </a:r>
            <a:r>
              <a:rPr lang="en-US" kern="0" dirty="0" smtClean="0">
                <a:solidFill>
                  <a:sysClr val="windowText" lastClr="000000"/>
                </a:solidFill>
                <a:latin typeface="Arial" pitchFamily="-107" charset="0"/>
                <a:ea typeface="Arial" pitchFamily="-107" charset="0"/>
                <a:cs typeface="Arial" pitchFamily="-107" charset="0"/>
              </a:rPr>
              <a:t>Memory</a:t>
            </a:r>
            <a:endParaRPr lang="en-US" kern="0" dirty="0">
              <a:solidFill>
                <a:sysClr val="windowText" lastClr="000000"/>
              </a:solidFill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27" name="Line 15"/>
          <p:cNvSpPr>
            <a:spLocks noChangeShapeType="1"/>
          </p:cNvSpPr>
          <p:nvPr/>
        </p:nvSpPr>
        <p:spPr bwMode="auto">
          <a:xfrm flipV="1">
            <a:off x="2506663" y="2282060"/>
            <a:ext cx="697185" cy="62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lIns="64008" tIns="32004" rIns="64008" bIns="32004" anchor="ctr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19472" name="Text Box 24" descr="90%"/>
          <p:cNvSpPr txBox="1">
            <a:spLocks noChangeArrowheads="1"/>
          </p:cNvSpPr>
          <p:nvPr/>
        </p:nvSpPr>
        <p:spPr bwMode="auto">
          <a:xfrm>
            <a:off x="6049936" y="3020548"/>
            <a:ext cx="2194472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008" tIns="32004" rIns="64008" bIns="32004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dirty="0" smtClean="0">
                <a:solidFill>
                  <a:srgbClr val="000000"/>
                </a:solidFill>
              </a:rPr>
              <a:t>Storage (SSD/HDD)</a:t>
            </a:r>
          </a:p>
        </p:txBody>
      </p:sp>
      <p:pic>
        <p:nvPicPr>
          <p:cNvPr id="19" name="Content Placeholder 6" descr="barcelona-die-photo-color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08" y="1633988"/>
            <a:ext cx="1312168" cy="1279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Line 15"/>
          <p:cNvSpPr>
            <a:spLocks noChangeShapeType="1"/>
          </p:cNvSpPr>
          <p:nvPr/>
        </p:nvSpPr>
        <p:spPr bwMode="auto">
          <a:xfrm flipV="1">
            <a:off x="5724128" y="2282060"/>
            <a:ext cx="697185" cy="62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lIns="64008" tIns="32004" rIns="64008" bIns="32004" anchor="ctr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pic>
        <p:nvPicPr>
          <p:cNvPr id="23" name="Picture 22" descr="dim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3324124" y="1633988"/>
            <a:ext cx="2304256" cy="549297"/>
          </a:xfrm>
          <a:prstGeom prst="rect">
            <a:avLst/>
          </a:prstGeom>
        </p:spPr>
      </p:pic>
      <p:pic>
        <p:nvPicPr>
          <p:cNvPr id="24" name="Picture 23" descr="dim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3299596" y="2308826"/>
            <a:ext cx="2304256" cy="54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391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DRAM Subsystem Organization</a:t>
            </a:r>
          </a:p>
        </p:txBody>
      </p:sp>
      <p:sp>
        <p:nvSpPr>
          <p:cNvPr id="107522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dirty="0">
              <a:latin typeface="Tahoma" charset="0"/>
            </a:endParaRPr>
          </a:p>
          <a:p>
            <a:r>
              <a:rPr lang="en-US" dirty="0">
                <a:latin typeface="Tahoma" charset="0"/>
              </a:rPr>
              <a:t>Channel</a:t>
            </a:r>
          </a:p>
          <a:p>
            <a:r>
              <a:rPr lang="en-US" dirty="0">
                <a:latin typeface="Tahoma" charset="0"/>
              </a:rPr>
              <a:t>DIMM</a:t>
            </a:r>
          </a:p>
          <a:p>
            <a:r>
              <a:rPr lang="en-US" dirty="0">
                <a:latin typeface="Tahoma" charset="0"/>
              </a:rPr>
              <a:t>Rank</a:t>
            </a:r>
          </a:p>
          <a:p>
            <a:r>
              <a:rPr lang="en-US" dirty="0" smtClean="0">
                <a:latin typeface="Tahoma" charset="0"/>
              </a:rPr>
              <a:t>Chip (aka device)</a:t>
            </a:r>
            <a:endParaRPr lang="en-US" dirty="0">
              <a:latin typeface="Tahoma" charset="0"/>
            </a:endParaRPr>
          </a:p>
          <a:p>
            <a:r>
              <a:rPr lang="en-US" dirty="0">
                <a:latin typeface="Tahoma" charset="0"/>
              </a:rPr>
              <a:t>Bank</a:t>
            </a:r>
          </a:p>
          <a:p>
            <a:r>
              <a:rPr lang="en-US" dirty="0">
                <a:latin typeface="Tahoma" charset="0"/>
              </a:rPr>
              <a:t>Row/Column</a:t>
            </a:r>
          </a:p>
          <a:p>
            <a:endParaRPr lang="en-US" dirty="0">
              <a:latin typeface="Tahoma" charset="0"/>
            </a:endParaRPr>
          </a:p>
        </p:txBody>
      </p:sp>
      <p:sp>
        <p:nvSpPr>
          <p:cNvPr id="10752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D18E440-DDB1-BD43-B16F-7E508F1166DA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20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sp>
        <p:nvSpPr>
          <p:cNvPr id="13" name="Flowchart: Merge 4"/>
          <p:cNvSpPr/>
          <p:nvPr/>
        </p:nvSpPr>
        <p:spPr>
          <a:xfrm>
            <a:off x="2971800" y="1447800"/>
            <a:ext cx="1981200" cy="2971800"/>
          </a:xfrm>
          <a:prstGeom prst="flowChartMerge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Flowchart: Merge 7"/>
          <p:cNvSpPr/>
          <p:nvPr/>
        </p:nvSpPr>
        <p:spPr>
          <a:xfrm>
            <a:off x="3124200" y="1905000"/>
            <a:ext cx="1676400" cy="2514600"/>
          </a:xfrm>
          <a:prstGeom prst="flowChartMerge">
            <a:avLst/>
          </a:prstGeom>
          <a:solidFill>
            <a:srgbClr val="00B050"/>
          </a:solidFill>
          <a:ln w="25400" cap="flat" cmpd="sng" algn="ctr">
            <a:solidFill>
              <a:srgbClr val="004C22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Flowchart: Merge 8"/>
          <p:cNvSpPr/>
          <p:nvPr/>
        </p:nvSpPr>
        <p:spPr>
          <a:xfrm>
            <a:off x="3276600" y="2362200"/>
            <a:ext cx="1371600" cy="2057400"/>
          </a:xfrm>
          <a:prstGeom prst="flowChartMerge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Flowchart: Merge 9"/>
          <p:cNvSpPr/>
          <p:nvPr/>
        </p:nvSpPr>
        <p:spPr>
          <a:xfrm>
            <a:off x="3429000" y="2819400"/>
            <a:ext cx="1066800" cy="1600200"/>
          </a:xfrm>
          <a:prstGeom prst="flowChartMerge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Flowchart: Merge 10"/>
          <p:cNvSpPr/>
          <p:nvPr/>
        </p:nvSpPr>
        <p:spPr>
          <a:xfrm>
            <a:off x="3581400" y="3276600"/>
            <a:ext cx="762000" cy="1143000"/>
          </a:xfrm>
          <a:prstGeom prst="flowChartMerge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Flowchart: Merge 11"/>
          <p:cNvSpPr/>
          <p:nvPr/>
        </p:nvSpPr>
        <p:spPr>
          <a:xfrm>
            <a:off x="3733800" y="3733800"/>
            <a:ext cx="457200" cy="685800"/>
          </a:xfrm>
          <a:prstGeom prst="flowChartMerge">
            <a:avLst/>
          </a:prstGeom>
          <a:solidFill>
            <a:srgbClr val="4BACC6"/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6309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The DRAM subsystem</a:t>
            </a:r>
          </a:p>
        </p:txBody>
      </p:sp>
      <p:pic>
        <p:nvPicPr>
          <p:cNvPr id="108546" name="Picture 4" descr="DIMM_cro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200400"/>
            <a:ext cx="2590800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47" name="Picture 5" descr="nehale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650" y="4656138"/>
            <a:ext cx="135255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48" name="Picture 8" descr="DIMM_cro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133600"/>
            <a:ext cx="2590800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49" name="Picture 9" descr="DIMM_cro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211513"/>
            <a:ext cx="2590800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50" name="Picture 10" descr="DIMM_cro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133600"/>
            <a:ext cx="2590800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hape 12"/>
          <p:cNvCxnSpPr>
            <a:cxnSpLocks noChangeShapeType="1"/>
            <a:stCxn id="108547" idx="3"/>
            <a:endCxn id="108549" idx="2"/>
          </p:cNvCxnSpPr>
          <p:nvPr/>
        </p:nvCxnSpPr>
        <p:spPr bwMode="auto">
          <a:xfrm flipV="1">
            <a:off x="5029200" y="3810000"/>
            <a:ext cx="1219200" cy="1522413"/>
          </a:xfrm>
          <a:prstGeom prst="bentConnector2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4" name="Shape 13"/>
          <p:cNvCxnSpPr>
            <a:cxnSpLocks noChangeShapeType="1"/>
            <a:stCxn id="108547" idx="1"/>
            <a:endCxn id="108546" idx="2"/>
          </p:cNvCxnSpPr>
          <p:nvPr/>
        </p:nvCxnSpPr>
        <p:spPr bwMode="auto">
          <a:xfrm rot="10800000">
            <a:off x="2667000" y="3798888"/>
            <a:ext cx="1009650" cy="1533525"/>
          </a:xfrm>
          <a:prstGeom prst="bentConnector2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7" name="Shape 16"/>
          <p:cNvCxnSpPr>
            <a:cxnSpLocks noChangeShapeType="1"/>
            <a:stCxn id="108549" idx="0"/>
            <a:endCxn id="108550" idx="2"/>
          </p:cNvCxnSpPr>
          <p:nvPr/>
        </p:nvCxnSpPr>
        <p:spPr bwMode="auto">
          <a:xfrm rot="5400000" flipH="1" flipV="1">
            <a:off x="6007895" y="2971006"/>
            <a:ext cx="481012" cy="3175"/>
          </a:xfrm>
          <a:prstGeom prst="bentConnector3">
            <a:avLst>
              <a:gd name="adj1" fmla="val 50000"/>
            </a:avLst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0" name="Shape 16"/>
          <p:cNvCxnSpPr>
            <a:cxnSpLocks noChangeShapeType="1"/>
            <a:stCxn id="108546" idx="0"/>
            <a:endCxn id="108548" idx="2"/>
          </p:cNvCxnSpPr>
          <p:nvPr/>
        </p:nvCxnSpPr>
        <p:spPr bwMode="auto">
          <a:xfrm rot="5400000" flipH="1" flipV="1">
            <a:off x="2432844" y="2966244"/>
            <a:ext cx="469900" cy="1588"/>
          </a:xfrm>
          <a:prstGeom prst="bentConnector3">
            <a:avLst>
              <a:gd name="adj1" fmla="val 50000"/>
            </a:avLst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08555" name="TextBox 22"/>
          <p:cNvSpPr txBox="1">
            <a:spLocks noChangeArrowheads="1"/>
          </p:cNvSpPr>
          <p:nvPr/>
        </p:nvSpPr>
        <p:spPr bwMode="auto">
          <a:xfrm>
            <a:off x="1524000" y="5497513"/>
            <a:ext cx="1905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C0504D"/>
                </a:solidFill>
                <a:latin typeface="Calibri" charset="0"/>
                <a:cs typeface="Arial" charset="0"/>
              </a:rPr>
              <a:t>Memory channel</a:t>
            </a:r>
          </a:p>
        </p:txBody>
      </p:sp>
      <p:sp>
        <p:nvSpPr>
          <p:cNvPr id="108556" name="TextBox 23"/>
          <p:cNvSpPr txBox="1">
            <a:spLocks noChangeArrowheads="1"/>
          </p:cNvSpPr>
          <p:nvPr/>
        </p:nvSpPr>
        <p:spPr bwMode="auto">
          <a:xfrm>
            <a:off x="5334000" y="5497513"/>
            <a:ext cx="1905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C0504D"/>
                </a:solidFill>
                <a:latin typeface="Calibri" charset="0"/>
                <a:cs typeface="Arial" charset="0"/>
              </a:rPr>
              <a:t>Memory channel</a:t>
            </a:r>
          </a:p>
        </p:txBody>
      </p:sp>
      <p:sp>
        <p:nvSpPr>
          <p:cNvPr id="108557" name="TextBox 24"/>
          <p:cNvSpPr txBox="1">
            <a:spLocks noChangeArrowheads="1"/>
          </p:cNvSpPr>
          <p:nvPr/>
        </p:nvSpPr>
        <p:spPr bwMode="auto">
          <a:xfrm>
            <a:off x="4648200" y="1524000"/>
            <a:ext cx="3276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00B050"/>
                </a:solidFill>
                <a:latin typeface="Calibri" charset="0"/>
                <a:cs typeface="Arial" charset="0"/>
              </a:rPr>
              <a:t>DIMM </a:t>
            </a:r>
            <a:r>
              <a:rPr lang="en-US" sz="1400" b="1" smtClean="0">
                <a:solidFill>
                  <a:srgbClr val="00B050"/>
                </a:solidFill>
                <a:latin typeface="Calibri" charset="0"/>
                <a:cs typeface="Arial" charset="0"/>
              </a:rPr>
              <a:t>(Dual in-line memory module)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876800" y="2057400"/>
            <a:ext cx="2743200" cy="762000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8559" name="TextBox 26"/>
          <p:cNvSpPr txBox="1">
            <a:spLocks noChangeArrowheads="1"/>
          </p:cNvSpPr>
          <p:nvPr/>
        </p:nvSpPr>
        <p:spPr bwMode="auto">
          <a:xfrm>
            <a:off x="3657600" y="4191000"/>
            <a:ext cx="1371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000000"/>
                </a:solidFill>
                <a:latin typeface="Calibri" charset="0"/>
                <a:cs typeface="Arial" charset="0"/>
              </a:rPr>
              <a:t>Processor</a:t>
            </a:r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6019800" y="4267200"/>
            <a:ext cx="457200" cy="38100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438400" y="4267200"/>
            <a:ext cx="457200" cy="38100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219200" y="1981200"/>
            <a:ext cx="2895600" cy="1905000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8563" name="TextBox 34"/>
          <p:cNvSpPr txBox="1">
            <a:spLocks noChangeArrowheads="1"/>
          </p:cNvSpPr>
          <p:nvPr/>
        </p:nvSpPr>
        <p:spPr bwMode="auto">
          <a:xfrm>
            <a:off x="1676400" y="1524000"/>
            <a:ext cx="1905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ja-JP" altLang="en-US" sz="1800" b="1" smtClean="0">
                <a:solidFill>
                  <a:srgbClr val="C0504D"/>
                </a:solidFill>
                <a:latin typeface="Calibri" charset="0"/>
                <a:cs typeface="Arial" charset="0"/>
              </a:rPr>
              <a:t>“</a:t>
            </a:r>
            <a:r>
              <a:rPr lang="en-US" altLang="ja-JP" sz="1800" b="1" smtClean="0">
                <a:solidFill>
                  <a:srgbClr val="C0504D"/>
                </a:solidFill>
                <a:latin typeface="Calibri" charset="0"/>
                <a:cs typeface="Arial" charset="0"/>
              </a:rPr>
              <a:t>Channel</a:t>
            </a:r>
            <a:r>
              <a:rPr lang="ja-JP" altLang="en-US" sz="1800" b="1" smtClean="0">
                <a:solidFill>
                  <a:srgbClr val="C0504D"/>
                </a:solidFill>
                <a:latin typeface="Calibri" charset="0"/>
                <a:cs typeface="Arial" charset="0"/>
              </a:rPr>
              <a:t>”</a:t>
            </a:r>
            <a:endParaRPr lang="en-US" sz="1800" b="1" smtClean="0">
              <a:solidFill>
                <a:srgbClr val="C0504D"/>
              </a:solidFill>
              <a:latin typeface="Calibri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1314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Breaking down a DIMM</a:t>
            </a:r>
          </a:p>
        </p:txBody>
      </p:sp>
      <p:pic>
        <p:nvPicPr>
          <p:cNvPr id="109570" name="Picture 3" descr="DIMM_cro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81200"/>
            <a:ext cx="2590800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71" name="TextBox 4"/>
          <p:cNvSpPr txBox="1">
            <a:spLocks noChangeArrowheads="1"/>
          </p:cNvSpPr>
          <p:nvPr/>
        </p:nvSpPr>
        <p:spPr bwMode="auto">
          <a:xfrm>
            <a:off x="609600" y="1524000"/>
            <a:ext cx="3276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00B050"/>
                </a:solidFill>
                <a:latin typeface="Calibri" charset="0"/>
                <a:cs typeface="Arial" charset="0"/>
              </a:rPr>
              <a:t>DIMM </a:t>
            </a:r>
            <a:r>
              <a:rPr lang="en-US" sz="1400" b="1" smtClean="0">
                <a:solidFill>
                  <a:srgbClr val="00B050"/>
                </a:solidFill>
                <a:latin typeface="Calibri" charset="0"/>
                <a:cs typeface="Arial" charset="0"/>
              </a:rPr>
              <a:t>(Dual in-line memory module)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038600" y="1828800"/>
            <a:ext cx="1752600" cy="762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Side view</a:t>
            </a:r>
          </a:p>
        </p:txBody>
      </p:sp>
      <p:pic>
        <p:nvPicPr>
          <p:cNvPr id="109573" name="Picture 7" descr="DIMM_sid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19200"/>
            <a:ext cx="1524000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4" name="Picture 8" descr="DIMM_fron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487863"/>
            <a:ext cx="3844925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5" name="Picture 9" descr="DIMM_back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479925"/>
            <a:ext cx="38449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76" name="TextBox 10"/>
          <p:cNvSpPr txBox="1">
            <a:spLocks noChangeArrowheads="1"/>
          </p:cNvSpPr>
          <p:nvPr/>
        </p:nvSpPr>
        <p:spPr bwMode="auto">
          <a:xfrm>
            <a:off x="2514600" y="4038600"/>
            <a:ext cx="1828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000000"/>
                </a:solidFill>
                <a:latin typeface="Calibri" charset="0"/>
                <a:cs typeface="Arial" charset="0"/>
              </a:rPr>
              <a:t>Front of DIMM</a:t>
            </a:r>
          </a:p>
        </p:txBody>
      </p:sp>
      <p:sp>
        <p:nvSpPr>
          <p:cNvPr id="109577" name="TextBox 11"/>
          <p:cNvSpPr txBox="1">
            <a:spLocks noChangeArrowheads="1"/>
          </p:cNvSpPr>
          <p:nvPr/>
        </p:nvSpPr>
        <p:spPr bwMode="auto">
          <a:xfrm>
            <a:off x="6781800" y="4038600"/>
            <a:ext cx="1828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000000"/>
                </a:solidFill>
                <a:latin typeface="Calibri" charset="0"/>
                <a:cs typeface="Arial" charset="0"/>
              </a:rPr>
              <a:t>Back of DIMM</a:t>
            </a:r>
          </a:p>
        </p:txBody>
      </p:sp>
      <p:cxnSp>
        <p:nvCxnSpPr>
          <p:cNvPr id="14" name="Straight Arrow Connector 13"/>
          <p:cNvCxnSpPr>
            <a:endCxn id="109576" idx="0"/>
          </p:cNvCxnSpPr>
          <p:nvPr/>
        </p:nvCxnSpPr>
        <p:spPr>
          <a:xfrm rot="10800000" flipV="1">
            <a:off x="3429000" y="2514600"/>
            <a:ext cx="3505200" cy="152400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109577" idx="0"/>
          </p:cNvCxnSpPr>
          <p:nvPr/>
        </p:nvCxnSpPr>
        <p:spPr>
          <a:xfrm rot="16200000" flipH="1">
            <a:off x="6743700" y="3086100"/>
            <a:ext cx="1524000" cy="38100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0077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Breaking down a DIMM</a:t>
            </a:r>
          </a:p>
        </p:txBody>
      </p:sp>
      <p:pic>
        <p:nvPicPr>
          <p:cNvPr id="110594" name="Picture 3" descr="DIMM_cro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81200"/>
            <a:ext cx="2590800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595" name="TextBox 4"/>
          <p:cNvSpPr txBox="1">
            <a:spLocks noChangeArrowheads="1"/>
          </p:cNvSpPr>
          <p:nvPr/>
        </p:nvSpPr>
        <p:spPr bwMode="auto">
          <a:xfrm>
            <a:off x="609600" y="1524000"/>
            <a:ext cx="3276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00B050"/>
                </a:solidFill>
                <a:latin typeface="Calibri" charset="0"/>
                <a:cs typeface="Arial" charset="0"/>
              </a:rPr>
              <a:t>DIMM </a:t>
            </a:r>
            <a:r>
              <a:rPr lang="en-US" sz="1400" b="1" smtClean="0">
                <a:solidFill>
                  <a:srgbClr val="00B050"/>
                </a:solidFill>
                <a:latin typeface="Calibri" charset="0"/>
                <a:cs typeface="Arial" charset="0"/>
              </a:rPr>
              <a:t>(Dual in-line memory module)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038600" y="1828800"/>
            <a:ext cx="1752600" cy="762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Side view</a:t>
            </a:r>
          </a:p>
        </p:txBody>
      </p:sp>
      <p:pic>
        <p:nvPicPr>
          <p:cNvPr id="110597" name="Picture 7" descr="DIMM_sid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19200"/>
            <a:ext cx="1524000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598" name="Picture 8" descr="DIMM_fron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487863"/>
            <a:ext cx="3844925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599" name="Picture 9" descr="DIMM_back.png"/>
          <p:cNvPicPr>
            <a:picLocks noChangeAspect="1"/>
          </p:cNvPicPr>
          <p:nvPr/>
        </p:nvPicPr>
        <p:blipFill>
          <a:blip r:embed="rId5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479925"/>
            <a:ext cx="3844925" cy="701675"/>
          </a:xfrm>
          <a:prstGeom prst="rect">
            <a:avLst/>
          </a:prstGeom>
          <a:solidFill>
            <a:schemeClr val="accent2">
              <a:alpha val="3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600" name="TextBox 10"/>
          <p:cNvSpPr txBox="1">
            <a:spLocks noChangeArrowheads="1"/>
          </p:cNvSpPr>
          <p:nvPr/>
        </p:nvSpPr>
        <p:spPr bwMode="auto">
          <a:xfrm>
            <a:off x="2514600" y="4038600"/>
            <a:ext cx="1828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000000"/>
                </a:solidFill>
                <a:latin typeface="Calibri" charset="0"/>
                <a:cs typeface="Arial" charset="0"/>
              </a:rPr>
              <a:t>Front of DIMM</a:t>
            </a:r>
          </a:p>
        </p:txBody>
      </p:sp>
      <p:sp>
        <p:nvSpPr>
          <p:cNvPr id="110601" name="TextBox 11"/>
          <p:cNvSpPr txBox="1">
            <a:spLocks noChangeArrowheads="1"/>
          </p:cNvSpPr>
          <p:nvPr/>
        </p:nvSpPr>
        <p:spPr bwMode="auto">
          <a:xfrm>
            <a:off x="6781800" y="4038600"/>
            <a:ext cx="1828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000000"/>
                </a:solidFill>
                <a:latin typeface="Calibri" charset="0"/>
                <a:cs typeface="Arial" charset="0"/>
              </a:rPr>
              <a:t>Back of DIMM</a:t>
            </a:r>
          </a:p>
        </p:txBody>
      </p:sp>
      <p:cxnSp>
        <p:nvCxnSpPr>
          <p:cNvPr id="14" name="Straight Arrow Connector 13"/>
          <p:cNvCxnSpPr>
            <a:endCxn id="110600" idx="0"/>
          </p:cNvCxnSpPr>
          <p:nvPr/>
        </p:nvCxnSpPr>
        <p:spPr>
          <a:xfrm rot="10800000" flipV="1">
            <a:off x="3429000" y="2514600"/>
            <a:ext cx="3505200" cy="152400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110601" idx="0"/>
          </p:cNvCxnSpPr>
          <p:nvPr/>
        </p:nvCxnSpPr>
        <p:spPr>
          <a:xfrm rot="16200000" flipH="1">
            <a:off x="6743700" y="3086100"/>
            <a:ext cx="1524000" cy="38100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685800" y="4495800"/>
            <a:ext cx="3581400" cy="533400"/>
          </a:xfrm>
          <a:prstGeom prst="rect">
            <a:avLst/>
          </a:prstGeom>
          <a:solidFill>
            <a:srgbClr val="FFC000">
              <a:alpha val="40000"/>
            </a:srgbClr>
          </a:solidFill>
          <a:ln w="50800">
            <a:solidFill>
              <a:schemeClr val="accent6"/>
            </a:solidFill>
            <a:prstDash val="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953000" y="4495800"/>
            <a:ext cx="3581400" cy="533400"/>
          </a:xfrm>
          <a:prstGeom prst="rect">
            <a:avLst/>
          </a:prstGeom>
          <a:solidFill>
            <a:srgbClr val="FFC000">
              <a:alpha val="40000"/>
            </a:srgbClr>
          </a:solidFill>
          <a:ln w="5080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0606" name="TextBox 38"/>
          <p:cNvSpPr txBox="1">
            <a:spLocks noChangeArrowheads="1"/>
          </p:cNvSpPr>
          <p:nvPr/>
        </p:nvSpPr>
        <p:spPr bwMode="auto">
          <a:xfrm>
            <a:off x="1295400" y="5638800"/>
            <a:ext cx="3124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F79646"/>
                </a:solidFill>
                <a:latin typeface="Calibri" charset="0"/>
                <a:cs typeface="Arial" charset="0"/>
              </a:rPr>
              <a:t>Rank 0: </a:t>
            </a:r>
            <a:r>
              <a:rPr lang="en-US" sz="1800" smtClean="0">
                <a:solidFill>
                  <a:srgbClr val="F79646"/>
                </a:solidFill>
                <a:latin typeface="Calibri" charset="0"/>
                <a:cs typeface="Arial" charset="0"/>
              </a:rPr>
              <a:t>collection of 8 chips</a:t>
            </a:r>
          </a:p>
        </p:txBody>
      </p:sp>
      <p:sp>
        <p:nvSpPr>
          <p:cNvPr id="110607" name="TextBox 39"/>
          <p:cNvSpPr txBox="1">
            <a:spLocks noChangeArrowheads="1"/>
          </p:cNvSpPr>
          <p:nvPr/>
        </p:nvSpPr>
        <p:spPr bwMode="auto">
          <a:xfrm>
            <a:off x="6705600" y="5649913"/>
            <a:ext cx="990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F79646"/>
                </a:solidFill>
                <a:latin typeface="Calibri" charset="0"/>
                <a:cs typeface="Arial" charset="0"/>
              </a:rPr>
              <a:t>Rank 1</a:t>
            </a:r>
          </a:p>
        </p:txBody>
      </p:sp>
      <p:cxnSp>
        <p:nvCxnSpPr>
          <p:cNvPr id="43" name="Straight Arrow Connector 42"/>
          <p:cNvCxnSpPr>
            <a:stCxn id="37" idx="2"/>
            <a:endCxn id="110606" idx="0"/>
          </p:cNvCxnSpPr>
          <p:nvPr/>
        </p:nvCxnSpPr>
        <p:spPr>
          <a:xfrm rot="16200000" flipH="1">
            <a:off x="2362200" y="5143500"/>
            <a:ext cx="609600" cy="381000"/>
          </a:xfrm>
          <a:prstGeom prst="straightConnector1">
            <a:avLst/>
          </a:prstGeom>
          <a:ln w="508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8" idx="2"/>
            <a:endCxn id="110607" idx="0"/>
          </p:cNvCxnSpPr>
          <p:nvPr/>
        </p:nvCxnSpPr>
        <p:spPr>
          <a:xfrm rot="16200000" flipH="1">
            <a:off x="6661943" y="5110957"/>
            <a:ext cx="620713" cy="457200"/>
          </a:xfrm>
          <a:prstGeom prst="straightConnector1">
            <a:avLst/>
          </a:prstGeom>
          <a:ln w="508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9859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Rank</a:t>
            </a:r>
          </a:p>
        </p:txBody>
      </p:sp>
      <p:sp>
        <p:nvSpPr>
          <p:cNvPr id="4" name="Rectangle 3"/>
          <p:cNvSpPr/>
          <p:nvPr/>
        </p:nvSpPr>
        <p:spPr>
          <a:xfrm>
            <a:off x="3200400" y="2438400"/>
            <a:ext cx="2209800" cy="5334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Rank 0 (Front)</a:t>
            </a:r>
          </a:p>
        </p:txBody>
      </p:sp>
      <p:sp>
        <p:nvSpPr>
          <p:cNvPr id="5" name="Rectangle 4"/>
          <p:cNvSpPr/>
          <p:nvPr/>
        </p:nvSpPr>
        <p:spPr>
          <a:xfrm>
            <a:off x="6019800" y="2438400"/>
            <a:ext cx="2209800" cy="5334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Rank 1 (Back)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5511800" y="4648200"/>
            <a:ext cx="457200" cy="38100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hape 9"/>
          <p:cNvCxnSpPr>
            <a:cxnSpLocks noChangeShapeType="1"/>
          </p:cNvCxnSpPr>
          <p:nvPr/>
        </p:nvCxnSpPr>
        <p:spPr bwMode="auto">
          <a:xfrm rot="5400000" flipH="1" flipV="1">
            <a:off x="5190332" y="4877594"/>
            <a:ext cx="1066800" cy="1587"/>
          </a:xfrm>
          <a:prstGeom prst="bentConnector3">
            <a:avLst>
              <a:gd name="adj1" fmla="val 50000"/>
            </a:avLst>
          </a:prstGeom>
          <a:noFill/>
          <a:ln w="1016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2" name="Shape 31"/>
          <p:cNvCxnSpPr>
            <a:stCxn id="4" idx="1"/>
          </p:cNvCxnSpPr>
          <p:nvPr/>
        </p:nvCxnSpPr>
        <p:spPr>
          <a:xfrm rot="10800000" flipV="1">
            <a:off x="2895600" y="2705100"/>
            <a:ext cx="304800" cy="2705100"/>
          </a:xfrm>
          <a:prstGeom prst="bentConnector2">
            <a:avLst/>
          </a:prstGeom>
          <a:ln w="25400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hape 32"/>
          <p:cNvCxnSpPr>
            <a:stCxn id="5" idx="1"/>
          </p:cNvCxnSpPr>
          <p:nvPr/>
        </p:nvCxnSpPr>
        <p:spPr>
          <a:xfrm rot="10800000">
            <a:off x="2643188" y="2057400"/>
            <a:ext cx="3376612" cy="647700"/>
          </a:xfrm>
          <a:prstGeom prst="bentConnector3">
            <a:avLst>
              <a:gd name="adj1" fmla="val 7977"/>
            </a:avLst>
          </a:prstGeom>
          <a:ln w="2540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hape 36"/>
          <p:cNvCxnSpPr/>
          <p:nvPr/>
        </p:nvCxnSpPr>
        <p:spPr>
          <a:xfrm rot="5400000">
            <a:off x="982663" y="3733800"/>
            <a:ext cx="3352800" cy="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625" name="TextBox 40"/>
          <p:cNvSpPr txBox="1">
            <a:spLocks noChangeArrowheads="1"/>
          </p:cNvSpPr>
          <p:nvPr/>
        </p:nvSpPr>
        <p:spPr bwMode="auto">
          <a:xfrm>
            <a:off x="4953000" y="5410200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C0504D"/>
                </a:solidFill>
                <a:latin typeface="Calibri" charset="0"/>
                <a:cs typeface="Arial" charset="0"/>
              </a:rPr>
              <a:t>Data &lt;0:63&gt;</a:t>
            </a:r>
          </a:p>
        </p:txBody>
      </p:sp>
      <p:sp>
        <p:nvSpPr>
          <p:cNvPr id="111626" name="TextBox 41"/>
          <p:cNvSpPr txBox="1">
            <a:spLocks noChangeArrowheads="1"/>
          </p:cNvSpPr>
          <p:nvPr/>
        </p:nvSpPr>
        <p:spPr bwMode="auto">
          <a:xfrm>
            <a:off x="1952625" y="5410200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000000"/>
                </a:solidFill>
                <a:latin typeface="Calibri" charset="0"/>
                <a:cs typeface="Arial" charset="0"/>
              </a:rPr>
              <a:t>CS &lt;0:1&gt;</a:t>
            </a:r>
          </a:p>
        </p:txBody>
      </p:sp>
      <p:cxnSp>
        <p:nvCxnSpPr>
          <p:cNvPr id="45" name="Shape 44"/>
          <p:cNvCxnSpPr>
            <a:stCxn id="4" idx="0"/>
          </p:cNvCxnSpPr>
          <p:nvPr/>
        </p:nvCxnSpPr>
        <p:spPr>
          <a:xfrm rot="16200000" flipH="1" flipV="1">
            <a:off x="1428750" y="2533650"/>
            <a:ext cx="2971800" cy="2781300"/>
          </a:xfrm>
          <a:prstGeom prst="bentConnector3">
            <a:avLst>
              <a:gd name="adj1" fmla="val -28116"/>
            </a:avLst>
          </a:prstGeom>
          <a:ln w="50800">
            <a:solidFill>
              <a:srgbClr val="0070C0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hape 44"/>
          <p:cNvCxnSpPr>
            <a:stCxn id="5" idx="0"/>
          </p:cNvCxnSpPr>
          <p:nvPr/>
        </p:nvCxnSpPr>
        <p:spPr>
          <a:xfrm rot="16200000" flipV="1">
            <a:off x="5276850" y="590550"/>
            <a:ext cx="838200" cy="2857500"/>
          </a:xfrm>
          <a:prstGeom prst="bentConnector2">
            <a:avLst/>
          </a:prstGeom>
          <a:ln w="50800">
            <a:solidFill>
              <a:srgbClr val="0070C0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629" name="TextBox 54"/>
          <p:cNvSpPr txBox="1">
            <a:spLocks noChangeArrowheads="1"/>
          </p:cNvSpPr>
          <p:nvPr/>
        </p:nvSpPr>
        <p:spPr bwMode="auto">
          <a:xfrm>
            <a:off x="762000" y="5410200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0070C0"/>
                </a:solidFill>
                <a:latin typeface="Calibri" charset="0"/>
                <a:cs typeface="Arial" charset="0"/>
              </a:rPr>
              <a:t>Addr/Cmd</a:t>
            </a:r>
          </a:p>
        </p:txBody>
      </p:sp>
      <p:cxnSp>
        <p:nvCxnSpPr>
          <p:cNvPr id="58" name="Shape 9"/>
          <p:cNvCxnSpPr>
            <a:cxnSpLocks noChangeShapeType="1"/>
            <a:endCxn id="4" idx="2"/>
          </p:cNvCxnSpPr>
          <p:nvPr/>
        </p:nvCxnSpPr>
        <p:spPr bwMode="auto">
          <a:xfrm rot="16200000" flipV="1">
            <a:off x="4286250" y="2990850"/>
            <a:ext cx="1066800" cy="1028700"/>
          </a:xfrm>
          <a:prstGeom prst="bentConnector3">
            <a:avLst>
              <a:gd name="adj1" fmla="val 50000"/>
            </a:avLst>
          </a:prstGeom>
          <a:noFill/>
          <a:ln w="1016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3" name="Shape 9"/>
          <p:cNvCxnSpPr>
            <a:cxnSpLocks noChangeShapeType="1"/>
            <a:endCxn id="5" idx="2"/>
          </p:cNvCxnSpPr>
          <p:nvPr/>
        </p:nvCxnSpPr>
        <p:spPr bwMode="auto">
          <a:xfrm rot="5400000" flipH="1" flipV="1">
            <a:off x="6076950" y="2990850"/>
            <a:ext cx="1066800" cy="1028700"/>
          </a:xfrm>
          <a:prstGeom prst="bentConnector3">
            <a:avLst>
              <a:gd name="adj1" fmla="val 50000"/>
            </a:avLst>
          </a:prstGeom>
          <a:noFill/>
          <a:ln w="1016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7" name="Diagonal Stripe 6"/>
          <p:cNvSpPr/>
          <p:nvPr/>
        </p:nvSpPr>
        <p:spPr>
          <a:xfrm rot="13500000">
            <a:off x="5270500" y="3544888"/>
            <a:ext cx="914400" cy="914400"/>
          </a:xfrm>
          <a:prstGeom prst="diagStrip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4572000" y="3352800"/>
            <a:ext cx="457200" cy="38100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6400800" y="3352800"/>
            <a:ext cx="457200" cy="38100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635" name="TextBox 74"/>
          <p:cNvSpPr txBox="1">
            <a:spLocks noChangeArrowheads="1"/>
          </p:cNvSpPr>
          <p:nvPr/>
        </p:nvSpPr>
        <p:spPr bwMode="auto">
          <a:xfrm>
            <a:off x="6477000" y="3581400"/>
            <a:ext cx="914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C0504D"/>
                </a:solidFill>
                <a:latin typeface="Calibri" charset="0"/>
                <a:cs typeface="Arial" charset="0"/>
              </a:rPr>
              <a:t>&lt;0:63&gt;</a:t>
            </a:r>
          </a:p>
        </p:txBody>
      </p:sp>
      <p:sp>
        <p:nvSpPr>
          <p:cNvPr id="111636" name="TextBox 75"/>
          <p:cNvSpPr txBox="1">
            <a:spLocks noChangeArrowheads="1"/>
          </p:cNvSpPr>
          <p:nvPr/>
        </p:nvSpPr>
        <p:spPr bwMode="auto">
          <a:xfrm>
            <a:off x="3733800" y="3581400"/>
            <a:ext cx="914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C0504D"/>
                </a:solidFill>
                <a:latin typeface="Calibri" charset="0"/>
                <a:cs typeface="Arial" charset="0"/>
              </a:rPr>
              <a:t>&lt;0:63&gt;</a:t>
            </a:r>
          </a:p>
        </p:txBody>
      </p:sp>
      <p:sp>
        <p:nvSpPr>
          <p:cNvPr id="79" name="Right Brace 78"/>
          <p:cNvSpPr/>
          <p:nvPr/>
        </p:nvSpPr>
        <p:spPr>
          <a:xfrm rot="5400000">
            <a:off x="3390900" y="3009900"/>
            <a:ext cx="533400" cy="5791200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638" name="TextBox 87"/>
          <p:cNvSpPr txBox="1">
            <a:spLocks noChangeArrowheads="1"/>
          </p:cNvSpPr>
          <p:nvPr/>
        </p:nvSpPr>
        <p:spPr bwMode="auto">
          <a:xfrm>
            <a:off x="2667000" y="6172200"/>
            <a:ext cx="1981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000000"/>
                </a:solidFill>
                <a:latin typeface="Calibri" charset="0"/>
                <a:cs typeface="Arial" charset="0"/>
              </a:rPr>
              <a:t>Memory channel</a:t>
            </a:r>
          </a:p>
        </p:txBody>
      </p:sp>
    </p:spTree>
    <p:extLst>
      <p:ext uri="{BB962C8B-B14F-4D97-AF65-F5344CB8AC3E}">
        <p14:creationId xmlns:p14="http://schemas.microsoft.com/office/powerpoint/2010/main" val="19176502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Breaking down a Rank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600" y="2895600"/>
            <a:ext cx="1295400" cy="381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Rank 0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1066800" y="3579813"/>
            <a:ext cx="457200" cy="38100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hape 9"/>
          <p:cNvCxnSpPr>
            <a:cxnSpLocks noChangeShapeType="1"/>
          </p:cNvCxnSpPr>
          <p:nvPr/>
        </p:nvCxnSpPr>
        <p:spPr bwMode="auto">
          <a:xfrm rot="5400000" flipH="1" flipV="1">
            <a:off x="745332" y="3809206"/>
            <a:ext cx="1066800" cy="1587"/>
          </a:xfrm>
          <a:prstGeom prst="bentConnector3">
            <a:avLst>
              <a:gd name="adj1" fmla="val 50000"/>
            </a:avLst>
          </a:prstGeom>
          <a:noFill/>
          <a:ln w="1016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2645" name="TextBox 7"/>
          <p:cNvSpPr txBox="1">
            <a:spLocks noChangeArrowheads="1"/>
          </p:cNvSpPr>
          <p:nvPr/>
        </p:nvSpPr>
        <p:spPr bwMode="auto">
          <a:xfrm>
            <a:off x="1295400" y="3592513"/>
            <a:ext cx="990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C0504D"/>
                </a:solidFill>
                <a:latin typeface="Calibri" charset="0"/>
                <a:cs typeface="Arial" charset="0"/>
              </a:rPr>
              <a:t>&lt;0:63&gt;</a:t>
            </a:r>
          </a:p>
        </p:txBody>
      </p:sp>
      <p:cxnSp>
        <p:nvCxnSpPr>
          <p:cNvPr id="11" name="Straight Connector 10"/>
          <p:cNvCxnSpPr>
            <a:stCxn id="23" idx="0"/>
            <a:endCxn id="43" idx="1"/>
          </p:cNvCxnSpPr>
          <p:nvPr/>
        </p:nvCxnSpPr>
        <p:spPr>
          <a:xfrm rot="5400000" flipH="1" flipV="1">
            <a:off x="2353469" y="1048544"/>
            <a:ext cx="331787" cy="2447925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3" idx="4"/>
            <a:endCxn id="43" idx="3"/>
          </p:cNvCxnSpPr>
          <p:nvPr/>
        </p:nvCxnSpPr>
        <p:spPr>
          <a:xfrm rot="16200000" flipH="1">
            <a:off x="2162969" y="3704431"/>
            <a:ext cx="712788" cy="2447925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038600" y="2362200"/>
            <a:ext cx="6096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Chip 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876800" y="2362200"/>
            <a:ext cx="6096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Chip 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086600" y="2362200"/>
            <a:ext cx="6096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Chip 7</a:t>
            </a:r>
          </a:p>
        </p:txBody>
      </p:sp>
      <p:sp>
        <p:nvSpPr>
          <p:cNvPr id="23" name="Oval 22"/>
          <p:cNvSpPr/>
          <p:nvPr/>
        </p:nvSpPr>
        <p:spPr>
          <a:xfrm>
            <a:off x="228600" y="2438400"/>
            <a:ext cx="2133600" cy="213360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2652" name="TextBox 29"/>
          <p:cNvSpPr txBox="1">
            <a:spLocks noChangeArrowheads="1"/>
          </p:cNvSpPr>
          <p:nvPr/>
        </p:nvSpPr>
        <p:spPr bwMode="auto">
          <a:xfrm>
            <a:off x="5638800" y="2209800"/>
            <a:ext cx="12192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5600" b="1" smtClean="0">
                <a:solidFill>
                  <a:srgbClr val="000000"/>
                </a:solidFill>
                <a:latin typeface="Calibri" charset="0"/>
                <a:cs typeface="Arial" charset="0"/>
              </a:rPr>
              <a:t>. . .</a:t>
            </a:r>
          </a:p>
        </p:txBody>
      </p:sp>
      <p:cxnSp>
        <p:nvCxnSpPr>
          <p:cNvPr id="31" name="Shape 9"/>
          <p:cNvCxnSpPr>
            <a:cxnSpLocks noChangeShapeType="1"/>
          </p:cNvCxnSpPr>
          <p:nvPr/>
        </p:nvCxnSpPr>
        <p:spPr bwMode="auto">
          <a:xfrm rot="5400000" flipH="1" flipV="1">
            <a:off x="3810794" y="3885406"/>
            <a:ext cx="1066800" cy="1588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2654" name="TextBox 31"/>
          <p:cNvSpPr txBox="1">
            <a:spLocks noChangeArrowheads="1"/>
          </p:cNvSpPr>
          <p:nvPr/>
        </p:nvSpPr>
        <p:spPr bwMode="auto">
          <a:xfrm rot="-5400000">
            <a:off x="3663157" y="3663156"/>
            <a:ext cx="990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C0504D"/>
                </a:solidFill>
                <a:latin typeface="Calibri" charset="0"/>
                <a:cs typeface="Arial" charset="0"/>
              </a:rPr>
              <a:t>&lt;0:7&gt;</a:t>
            </a:r>
          </a:p>
        </p:txBody>
      </p:sp>
      <p:cxnSp>
        <p:nvCxnSpPr>
          <p:cNvPr id="34" name="Shape 9"/>
          <p:cNvCxnSpPr>
            <a:cxnSpLocks noChangeShapeType="1"/>
          </p:cNvCxnSpPr>
          <p:nvPr/>
        </p:nvCxnSpPr>
        <p:spPr bwMode="auto">
          <a:xfrm rot="5400000" flipH="1" flipV="1">
            <a:off x="4647407" y="3885406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2656" name="TextBox 34"/>
          <p:cNvSpPr txBox="1">
            <a:spLocks noChangeArrowheads="1"/>
          </p:cNvSpPr>
          <p:nvPr/>
        </p:nvSpPr>
        <p:spPr bwMode="auto">
          <a:xfrm rot="-5400000">
            <a:off x="4499769" y="3663156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C0504D"/>
                </a:solidFill>
                <a:latin typeface="Calibri" charset="0"/>
                <a:cs typeface="Arial" charset="0"/>
              </a:rPr>
              <a:t>&lt;8:15&gt;</a:t>
            </a:r>
          </a:p>
        </p:txBody>
      </p:sp>
      <p:cxnSp>
        <p:nvCxnSpPr>
          <p:cNvPr id="36" name="Shape 9"/>
          <p:cNvCxnSpPr>
            <a:cxnSpLocks noChangeShapeType="1"/>
          </p:cNvCxnSpPr>
          <p:nvPr/>
        </p:nvCxnSpPr>
        <p:spPr bwMode="auto">
          <a:xfrm rot="5400000" flipH="1" flipV="1">
            <a:off x="6857207" y="3885406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2658" name="TextBox 36"/>
          <p:cNvSpPr txBox="1">
            <a:spLocks noChangeArrowheads="1"/>
          </p:cNvSpPr>
          <p:nvPr/>
        </p:nvSpPr>
        <p:spPr bwMode="auto">
          <a:xfrm rot="-5400000">
            <a:off x="6709569" y="3663156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C0504D"/>
                </a:solidFill>
                <a:latin typeface="Calibri" charset="0"/>
                <a:cs typeface="Arial" charset="0"/>
              </a:rPr>
              <a:t>&lt;56:63&gt;</a:t>
            </a:r>
          </a:p>
        </p:txBody>
      </p:sp>
      <p:cxnSp>
        <p:nvCxnSpPr>
          <p:cNvPr id="38" name="Shape 9"/>
          <p:cNvCxnSpPr>
            <a:cxnSpLocks noChangeShapeType="1"/>
          </p:cNvCxnSpPr>
          <p:nvPr/>
        </p:nvCxnSpPr>
        <p:spPr bwMode="auto">
          <a:xfrm>
            <a:off x="4343400" y="4419600"/>
            <a:ext cx="3048000" cy="1588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1" name="Shape 9"/>
          <p:cNvCxnSpPr>
            <a:cxnSpLocks noChangeShapeType="1"/>
          </p:cNvCxnSpPr>
          <p:nvPr/>
        </p:nvCxnSpPr>
        <p:spPr bwMode="auto">
          <a:xfrm rot="5400000" flipH="1" flipV="1">
            <a:off x="5317332" y="4952206"/>
            <a:ext cx="1066800" cy="1587"/>
          </a:xfrm>
          <a:prstGeom prst="bentConnector3">
            <a:avLst>
              <a:gd name="adj1" fmla="val 50000"/>
            </a:avLst>
          </a:prstGeom>
          <a:noFill/>
          <a:ln w="1016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2661" name="TextBox 41"/>
          <p:cNvSpPr txBox="1">
            <a:spLocks noChangeArrowheads="1"/>
          </p:cNvSpPr>
          <p:nvPr/>
        </p:nvSpPr>
        <p:spPr bwMode="auto">
          <a:xfrm>
            <a:off x="5867400" y="4800600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C0504D"/>
                </a:solidFill>
                <a:latin typeface="Calibri" charset="0"/>
                <a:cs typeface="Arial" charset="0"/>
              </a:rPr>
              <a:t>Data &lt;0:63&gt;</a:t>
            </a:r>
          </a:p>
        </p:txBody>
      </p:sp>
      <p:sp>
        <p:nvSpPr>
          <p:cNvPr id="43" name="Oval 42"/>
          <p:cNvSpPr/>
          <p:nvPr/>
        </p:nvSpPr>
        <p:spPr>
          <a:xfrm>
            <a:off x="2895600" y="1447800"/>
            <a:ext cx="5791200" cy="449580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34965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hape 9"/>
          <p:cNvCxnSpPr>
            <a:cxnSpLocks noChangeShapeType="1"/>
          </p:cNvCxnSpPr>
          <p:nvPr/>
        </p:nvCxnSpPr>
        <p:spPr bwMode="auto">
          <a:xfrm rot="16200000" flipV="1">
            <a:off x="5143500" y="4152900"/>
            <a:ext cx="914400" cy="381000"/>
          </a:xfrm>
          <a:prstGeom prst="bentConnector3">
            <a:avLst>
              <a:gd name="adj1" fmla="val 5813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8" name="Shape 9"/>
          <p:cNvCxnSpPr>
            <a:cxnSpLocks noChangeShapeType="1"/>
          </p:cNvCxnSpPr>
          <p:nvPr/>
        </p:nvCxnSpPr>
        <p:spPr bwMode="auto">
          <a:xfrm rot="16200000" flipV="1">
            <a:off x="5562600" y="3810000"/>
            <a:ext cx="1752600" cy="228600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366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Breaking down a Chip</a:t>
            </a:r>
          </a:p>
        </p:txBody>
      </p:sp>
      <p:sp>
        <p:nvSpPr>
          <p:cNvPr id="4" name="Rectangle 3"/>
          <p:cNvSpPr/>
          <p:nvPr/>
        </p:nvSpPr>
        <p:spPr>
          <a:xfrm>
            <a:off x="1295400" y="2590800"/>
            <a:ext cx="6096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Chip 0</a:t>
            </a:r>
          </a:p>
        </p:txBody>
      </p:sp>
      <p:cxnSp>
        <p:nvCxnSpPr>
          <p:cNvPr id="6" name="Shape 9"/>
          <p:cNvCxnSpPr>
            <a:cxnSpLocks noChangeShapeType="1"/>
          </p:cNvCxnSpPr>
          <p:nvPr/>
        </p:nvCxnSpPr>
        <p:spPr bwMode="auto">
          <a:xfrm rot="5400000" flipH="1" flipV="1">
            <a:off x="1056482" y="4114006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3670" name="TextBox 6"/>
          <p:cNvSpPr txBox="1">
            <a:spLocks noChangeArrowheads="1"/>
          </p:cNvSpPr>
          <p:nvPr/>
        </p:nvSpPr>
        <p:spPr bwMode="auto">
          <a:xfrm rot="-5400000">
            <a:off x="908844" y="3891756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C0504D"/>
                </a:solidFill>
                <a:latin typeface="Calibri" charset="0"/>
                <a:cs typeface="Arial" charset="0"/>
              </a:rPr>
              <a:t>&lt;0:7&gt;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638800" y="1720850"/>
          <a:ext cx="1249368" cy="119380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082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8967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638800" y="1720850"/>
            <a:ext cx="1295400" cy="1219200"/>
          </a:xfrm>
          <a:prstGeom prst="rect">
            <a:avLst/>
          </a:prstGeom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486400" y="1873250"/>
            <a:ext cx="1295400" cy="1219200"/>
          </a:xfrm>
          <a:prstGeom prst="rect">
            <a:avLst/>
          </a:prstGeom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34000" y="2025650"/>
            <a:ext cx="1295400" cy="1219200"/>
          </a:xfrm>
          <a:prstGeom prst="rect">
            <a:avLst/>
          </a:prstGeom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181600" y="2178050"/>
            <a:ext cx="1295400" cy="1219200"/>
          </a:xfrm>
          <a:prstGeom prst="rect">
            <a:avLst/>
          </a:prstGeom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5029200" y="2330450"/>
          <a:ext cx="1249368" cy="119380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082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8967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4" marR="9141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5029200" y="2330450"/>
            <a:ext cx="1295400" cy="1219200"/>
          </a:xfrm>
          <a:prstGeom prst="rect">
            <a:avLst/>
          </a:prstGeom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76800" y="2482850"/>
            <a:ext cx="1295400" cy="1219200"/>
          </a:xfrm>
          <a:prstGeom prst="rect">
            <a:avLst/>
          </a:prstGeom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724400" y="2635250"/>
            <a:ext cx="1295400" cy="1219200"/>
          </a:xfrm>
          <a:prstGeom prst="rect">
            <a:avLst/>
          </a:prstGeom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rot="5400000" flipH="1" flipV="1">
            <a:off x="4457700" y="1758950"/>
            <a:ext cx="990600" cy="91440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781" name="TextBox 30"/>
          <p:cNvSpPr txBox="1">
            <a:spLocks noChangeArrowheads="1"/>
          </p:cNvSpPr>
          <p:nvPr/>
        </p:nvSpPr>
        <p:spPr bwMode="auto">
          <a:xfrm rot="-2834338">
            <a:off x="4279106" y="1861344"/>
            <a:ext cx="10810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000000"/>
                </a:solidFill>
                <a:latin typeface="Calibri" charset="0"/>
                <a:cs typeface="Arial" charset="0"/>
              </a:rPr>
              <a:t>8 banks</a:t>
            </a:r>
          </a:p>
        </p:txBody>
      </p:sp>
      <p:cxnSp>
        <p:nvCxnSpPr>
          <p:cNvPr id="34" name="Shape 9"/>
          <p:cNvCxnSpPr>
            <a:cxnSpLocks noChangeShapeType="1"/>
            <a:endCxn id="22" idx="2"/>
          </p:cNvCxnSpPr>
          <p:nvPr/>
        </p:nvCxnSpPr>
        <p:spPr bwMode="auto">
          <a:xfrm rot="16200000" flipV="1">
            <a:off x="5032375" y="4194175"/>
            <a:ext cx="793750" cy="419100"/>
          </a:xfrm>
          <a:prstGeom prst="bentConnector3">
            <a:avLst>
              <a:gd name="adj1" fmla="val 5187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2" name="Rectangle 21"/>
          <p:cNvSpPr/>
          <p:nvPr/>
        </p:nvSpPr>
        <p:spPr>
          <a:xfrm>
            <a:off x="4572000" y="2787650"/>
            <a:ext cx="1295400" cy="1219200"/>
          </a:xfrm>
          <a:prstGeom prst="rect">
            <a:avLst/>
          </a:prstGeom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Bank 0</a:t>
            </a:r>
          </a:p>
        </p:txBody>
      </p:sp>
      <p:sp>
        <p:nvSpPr>
          <p:cNvPr id="32" name="Diagonal Stripe 31"/>
          <p:cNvSpPr/>
          <p:nvPr/>
        </p:nvSpPr>
        <p:spPr>
          <a:xfrm rot="13500000">
            <a:off x="5675313" y="4303713"/>
            <a:ext cx="914400" cy="914400"/>
          </a:xfrm>
          <a:prstGeom prst="diagStrip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785" name="TextBox 55"/>
          <p:cNvSpPr txBox="1">
            <a:spLocks noChangeArrowheads="1"/>
          </p:cNvSpPr>
          <p:nvPr/>
        </p:nvSpPr>
        <p:spPr bwMode="auto">
          <a:xfrm>
            <a:off x="5410200" y="3990975"/>
            <a:ext cx="533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C0504D"/>
                </a:solidFill>
                <a:latin typeface="Calibri" charset="0"/>
                <a:cs typeface="Arial" charset="0"/>
              </a:rPr>
              <a:t>&lt;0:7&gt;</a:t>
            </a:r>
          </a:p>
        </p:txBody>
      </p:sp>
      <p:sp>
        <p:nvSpPr>
          <p:cNvPr id="113786" name="TextBox 56"/>
          <p:cNvSpPr txBox="1">
            <a:spLocks noChangeArrowheads="1"/>
          </p:cNvSpPr>
          <p:nvPr/>
        </p:nvSpPr>
        <p:spPr bwMode="auto">
          <a:xfrm>
            <a:off x="5105400" y="4419600"/>
            <a:ext cx="533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C0504D"/>
                </a:solidFill>
                <a:latin typeface="Calibri" charset="0"/>
                <a:cs typeface="Arial" charset="0"/>
              </a:rPr>
              <a:t>&lt;0:7&gt;</a:t>
            </a:r>
          </a:p>
        </p:txBody>
      </p:sp>
      <p:sp>
        <p:nvSpPr>
          <p:cNvPr id="113787" name="TextBox 57"/>
          <p:cNvSpPr txBox="1">
            <a:spLocks noChangeArrowheads="1"/>
          </p:cNvSpPr>
          <p:nvPr/>
        </p:nvSpPr>
        <p:spPr bwMode="auto">
          <a:xfrm>
            <a:off x="6324600" y="3686175"/>
            <a:ext cx="533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C0504D"/>
                </a:solidFill>
                <a:latin typeface="Calibri" charset="0"/>
                <a:cs typeface="Arial" charset="0"/>
              </a:rPr>
              <a:t>&lt;0:7&gt;</a:t>
            </a:r>
          </a:p>
        </p:txBody>
      </p:sp>
      <p:sp>
        <p:nvSpPr>
          <p:cNvPr id="113788" name="TextBox 59"/>
          <p:cNvSpPr txBox="1">
            <a:spLocks noChangeArrowheads="1"/>
          </p:cNvSpPr>
          <p:nvPr/>
        </p:nvSpPr>
        <p:spPr bwMode="auto">
          <a:xfrm>
            <a:off x="5791200" y="4038600"/>
            <a:ext cx="762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200" b="1" smtClean="0">
                <a:solidFill>
                  <a:srgbClr val="C0504D"/>
                </a:solidFill>
                <a:latin typeface="Calibri" charset="0"/>
                <a:cs typeface="Arial" charset="0"/>
              </a:rPr>
              <a:t>...</a:t>
            </a:r>
          </a:p>
        </p:txBody>
      </p:sp>
      <p:cxnSp>
        <p:nvCxnSpPr>
          <p:cNvPr id="61" name="Shape 9"/>
          <p:cNvCxnSpPr>
            <a:cxnSpLocks noChangeShapeType="1"/>
          </p:cNvCxnSpPr>
          <p:nvPr/>
        </p:nvCxnSpPr>
        <p:spPr bwMode="auto">
          <a:xfrm rot="5400000" flipH="1" flipV="1">
            <a:off x="5628482" y="5638006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3790" name="TextBox 61"/>
          <p:cNvSpPr txBox="1">
            <a:spLocks noChangeArrowheads="1"/>
          </p:cNvSpPr>
          <p:nvPr/>
        </p:nvSpPr>
        <p:spPr bwMode="auto">
          <a:xfrm rot="-5400000">
            <a:off x="5480844" y="5415756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C0504D"/>
                </a:solidFill>
                <a:latin typeface="Calibri" charset="0"/>
                <a:cs typeface="Arial" charset="0"/>
              </a:rPr>
              <a:t>&lt;0:7&gt;</a:t>
            </a:r>
          </a:p>
        </p:txBody>
      </p:sp>
      <p:sp>
        <p:nvSpPr>
          <p:cNvPr id="64" name="Oval 63"/>
          <p:cNvSpPr/>
          <p:nvPr/>
        </p:nvSpPr>
        <p:spPr>
          <a:xfrm>
            <a:off x="533400" y="2286000"/>
            <a:ext cx="2133600" cy="251460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3429000" y="1295400"/>
            <a:ext cx="5257800" cy="502920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6" name="Straight Connector 65"/>
          <p:cNvCxnSpPr>
            <a:stCxn id="64" idx="0"/>
            <a:endCxn id="65" idx="1"/>
          </p:cNvCxnSpPr>
          <p:nvPr/>
        </p:nvCxnSpPr>
        <p:spPr>
          <a:xfrm rot="5400000" flipH="1" flipV="1">
            <a:off x="2772569" y="859631"/>
            <a:ext cx="254000" cy="2598738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64" idx="4"/>
            <a:endCxn id="65" idx="3"/>
          </p:cNvCxnSpPr>
          <p:nvPr/>
        </p:nvCxnSpPr>
        <p:spPr>
          <a:xfrm rot="16200000" flipH="1">
            <a:off x="2505869" y="3894931"/>
            <a:ext cx="787400" cy="2598738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6989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hape 9"/>
          <p:cNvCxnSpPr>
            <a:cxnSpLocks noChangeShapeType="1"/>
          </p:cNvCxnSpPr>
          <p:nvPr/>
        </p:nvCxnSpPr>
        <p:spPr bwMode="auto">
          <a:xfrm rot="5400000" flipH="1" flipV="1">
            <a:off x="6172200" y="4497388"/>
            <a:ext cx="990600" cy="990600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46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Breaking down a Bank</a:t>
            </a:r>
          </a:p>
        </p:txBody>
      </p:sp>
      <p:sp>
        <p:nvSpPr>
          <p:cNvPr id="8" name="Rectangle 7"/>
          <p:cNvSpPr/>
          <p:nvPr/>
        </p:nvSpPr>
        <p:spPr>
          <a:xfrm>
            <a:off x="762000" y="2514600"/>
            <a:ext cx="1295400" cy="1219200"/>
          </a:xfrm>
          <a:prstGeom prst="rect">
            <a:avLst/>
          </a:prstGeom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Bank 0</a:t>
            </a:r>
          </a:p>
        </p:txBody>
      </p:sp>
      <p:cxnSp>
        <p:nvCxnSpPr>
          <p:cNvPr id="10" name="Shape 9"/>
          <p:cNvCxnSpPr>
            <a:cxnSpLocks noChangeShapeType="1"/>
          </p:cNvCxnSpPr>
          <p:nvPr/>
        </p:nvCxnSpPr>
        <p:spPr bwMode="auto">
          <a:xfrm rot="5400000" flipH="1" flipV="1">
            <a:off x="904082" y="4266406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4693" name="TextBox 10"/>
          <p:cNvSpPr txBox="1">
            <a:spLocks noChangeArrowheads="1"/>
          </p:cNvSpPr>
          <p:nvPr/>
        </p:nvSpPr>
        <p:spPr bwMode="auto">
          <a:xfrm rot="-5400000">
            <a:off x="756444" y="4044156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C0504D"/>
                </a:solidFill>
                <a:latin typeface="Calibri" charset="0"/>
                <a:cs typeface="Arial" charset="0"/>
              </a:rPr>
              <a:t>&lt;0:7&gt;</a:t>
            </a:r>
          </a:p>
        </p:txBody>
      </p:sp>
      <p:sp>
        <p:nvSpPr>
          <p:cNvPr id="114694" name="TextBox 11"/>
          <p:cNvSpPr txBox="1">
            <a:spLocks noChangeArrowheads="1"/>
          </p:cNvSpPr>
          <p:nvPr/>
        </p:nvSpPr>
        <p:spPr bwMode="auto">
          <a:xfrm>
            <a:off x="7467600" y="3659188"/>
            <a:ext cx="685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4F81BD"/>
                </a:solidFill>
                <a:latin typeface="Calibri" charset="0"/>
                <a:cs typeface="Arial" charset="0"/>
              </a:rPr>
              <a:t>row 0</a:t>
            </a:r>
          </a:p>
        </p:txBody>
      </p:sp>
      <p:sp>
        <p:nvSpPr>
          <p:cNvPr id="114695" name="TextBox 13"/>
          <p:cNvSpPr txBox="1">
            <a:spLocks noChangeArrowheads="1"/>
          </p:cNvSpPr>
          <p:nvPr/>
        </p:nvSpPr>
        <p:spPr bwMode="auto">
          <a:xfrm>
            <a:off x="7467600" y="2133600"/>
            <a:ext cx="914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4F81BD"/>
                </a:solidFill>
                <a:latin typeface="Calibri" charset="0"/>
                <a:cs typeface="Arial" charset="0"/>
              </a:rPr>
              <a:t>row 16k-1</a:t>
            </a:r>
          </a:p>
        </p:txBody>
      </p:sp>
      <p:sp>
        <p:nvSpPr>
          <p:cNvPr id="114696" name="TextBox 17"/>
          <p:cNvSpPr txBox="1">
            <a:spLocks noChangeArrowheads="1"/>
          </p:cNvSpPr>
          <p:nvPr/>
        </p:nvSpPr>
        <p:spPr bwMode="auto">
          <a:xfrm rot="5400000">
            <a:off x="7378700" y="2757488"/>
            <a:ext cx="762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200" b="1" smtClean="0">
                <a:solidFill>
                  <a:srgbClr val="4F81BD"/>
                </a:solidFill>
                <a:latin typeface="Calibri" charset="0"/>
                <a:cs typeface="Arial" charset="0"/>
              </a:rPr>
              <a:t>...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038600" y="1557338"/>
            <a:ext cx="3276600" cy="1587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698" name="TextBox 20"/>
          <p:cNvSpPr txBox="1">
            <a:spLocks noChangeArrowheads="1"/>
          </p:cNvSpPr>
          <p:nvPr/>
        </p:nvSpPr>
        <p:spPr bwMode="auto">
          <a:xfrm>
            <a:off x="5181600" y="1219200"/>
            <a:ext cx="914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4F81BD"/>
                </a:solidFill>
                <a:latin typeface="Calibri" charset="0"/>
                <a:cs typeface="Arial" charset="0"/>
              </a:rPr>
              <a:t>2kB</a:t>
            </a:r>
          </a:p>
        </p:txBody>
      </p:sp>
      <p:cxnSp>
        <p:nvCxnSpPr>
          <p:cNvPr id="22" name="Shape 9"/>
          <p:cNvCxnSpPr>
            <a:cxnSpLocks noChangeShapeType="1"/>
          </p:cNvCxnSpPr>
          <p:nvPr/>
        </p:nvCxnSpPr>
        <p:spPr bwMode="auto">
          <a:xfrm rot="16200000" flipV="1">
            <a:off x="4267200" y="4497388"/>
            <a:ext cx="990600" cy="990600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4700" name="TextBox 22"/>
          <p:cNvSpPr txBox="1">
            <a:spLocks noChangeArrowheads="1"/>
          </p:cNvSpPr>
          <p:nvPr/>
        </p:nvSpPr>
        <p:spPr bwMode="auto">
          <a:xfrm>
            <a:off x="3810000" y="4584700"/>
            <a:ext cx="457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C0504D"/>
                </a:solidFill>
                <a:latin typeface="Calibri" charset="0"/>
                <a:cs typeface="Arial" charset="0"/>
              </a:rPr>
              <a:t>1B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4060825" y="1968500"/>
            <a:ext cx="381000" cy="1588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702" name="TextBox 26"/>
          <p:cNvSpPr txBox="1">
            <a:spLocks noChangeArrowheads="1"/>
          </p:cNvSpPr>
          <p:nvPr/>
        </p:nvSpPr>
        <p:spPr bwMode="auto">
          <a:xfrm>
            <a:off x="3679825" y="1601788"/>
            <a:ext cx="110648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4F81BD"/>
                </a:solidFill>
                <a:latin typeface="Calibri" charset="0"/>
                <a:cs typeface="Arial" charset="0"/>
              </a:rPr>
              <a:t>1B (column)</a:t>
            </a:r>
          </a:p>
        </p:txBody>
      </p:sp>
      <p:cxnSp>
        <p:nvCxnSpPr>
          <p:cNvPr id="35" name="Shape 9"/>
          <p:cNvCxnSpPr>
            <a:cxnSpLocks noChangeShapeType="1"/>
          </p:cNvCxnSpPr>
          <p:nvPr/>
        </p:nvCxnSpPr>
        <p:spPr bwMode="auto">
          <a:xfrm rot="16200000" flipV="1">
            <a:off x="4533900" y="4611688"/>
            <a:ext cx="990600" cy="762000"/>
          </a:xfrm>
          <a:prstGeom prst="bentConnector3">
            <a:avLst>
              <a:gd name="adj1" fmla="val 65759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038600" y="2090738"/>
          <a:ext cx="3332160" cy="24495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41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6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65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65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65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89902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902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9902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902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9902">
                <a:tc>
                  <a:txBody>
                    <a:bodyPr/>
                    <a:lstStyle/>
                    <a:p>
                      <a:pPr algn="ctr"/>
                      <a:endParaRPr lang="en-US" sz="18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91431" marR="91431" marT="45724" marB="45724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91431" marR="91431" marT="45724" marB="45724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91431" marR="91431" marT="45724" marB="45724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91431" marR="91431" marT="45724" marB="45724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91431" marR="91431" marT="45724" marB="45724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91431" marR="91431" marT="45724" marB="45724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91431" marR="91431" marT="45724" marB="45724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91431" marR="91431" marT="45724" marB="45724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4760" name="TextBox 40"/>
          <p:cNvSpPr txBox="1">
            <a:spLocks noChangeArrowheads="1"/>
          </p:cNvSpPr>
          <p:nvPr/>
        </p:nvSpPr>
        <p:spPr bwMode="auto">
          <a:xfrm>
            <a:off x="4800600" y="4497388"/>
            <a:ext cx="457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C0504D"/>
                </a:solidFill>
                <a:latin typeface="Calibri" charset="0"/>
                <a:cs typeface="Arial" charset="0"/>
              </a:rPr>
              <a:t>1B</a:t>
            </a:r>
          </a:p>
        </p:txBody>
      </p:sp>
      <p:sp>
        <p:nvSpPr>
          <p:cNvPr id="114761" name="Rectangle 43"/>
          <p:cNvSpPr>
            <a:spLocks noChangeArrowheads="1"/>
          </p:cNvSpPr>
          <p:nvPr/>
        </p:nvSpPr>
        <p:spPr bwMode="auto">
          <a:xfrm>
            <a:off x="4953000" y="4065588"/>
            <a:ext cx="15065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smtClean="0">
                <a:solidFill>
                  <a:srgbClr val="000000"/>
                </a:solidFill>
                <a:latin typeface="Calibri" charset="0"/>
                <a:ea typeface="ＭＳ Ｐゴシック" charset="0"/>
                <a:cs typeface="Arial" charset="0"/>
              </a:rPr>
              <a:t>Row-buffer</a:t>
            </a:r>
          </a:p>
        </p:txBody>
      </p:sp>
      <p:sp>
        <p:nvSpPr>
          <p:cNvPr id="114762" name="TextBox 46"/>
          <p:cNvSpPr txBox="1">
            <a:spLocks noChangeArrowheads="1"/>
          </p:cNvSpPr>
          <p:nvPr/>
        </p:nvSpPr>
        <p:spPr bwMode="auto">
          <a:xfrm>
            <a:off x="7162800" y="4573588"/>
            <a:ext cx="457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C0504D"/>
                </a:solidFill>
                <a:latin typeface="Calibri" charset="0"/>
                <a:cs typeface="Arial" charset="0"/>
              </a:rPr>
              <a:t>1B</a:t>
            </a:r>
          </a:p>
        </p:txBody>
      </p:sp>
      <p:sp>
        <p:nvSpPr>
          <p:cNvPr id="114763" name="TextBox 48"/>
          <p:cNvSpPr txBox="1">
            <a:spLocks noChangeArrowheads="1"/>
          </p:cNvSpPr>
          <p:nvPr/>
        </p:nvSpPr>
        <p:spPr bwMode="auto">
          <a:xfrm>
            <a:off x="5410200" y="4802188"/>
            <a:ext cx="762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200" b="1" smtClean="0">
                <a:solidFill>
                  <a:srgbClr val="C0504D"/>
                </a:solidFill>
                <a:latin typeface="Calibri" charset="0"/>
                <a:cs typeface="Arial" charset="0"/>
              </a:rPr>
              <a:t>...</a:t>
            </a:r>
          </a:p>
        </p:txBody>
      </p:sp>
      <p:cxnSp>
        <p:nvCxnSpPr>
          <p:cNvPr id="50" name="Shape 9"/>
          <p:cNvCxnSpPr>
            <a:cxnSpLocks noChangeShapeType="1"/>
          </p:cNvCxnSpPr>
          <p:nvPr/>
        </p:nvCxnSpPr>
        <p:spPr bwMode="auto">
          <a:xfrm rot="5400000" flipH="1" flipV="1">
            <a:off x="5318919" y="6134894"/>
            <a:ext cx="838200" cy="1588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4765" name="TextBox 50"/>
          <p:cNvSpPr txBox="1">
            <a:spLocks noChangeArrowheads="1"/>
          </p:cNvSpPr>
          <p:nvPr/>
        </p:nvSpPr>
        <p:spPr bwMode="auto">
          <a:xfrm rot="-5400000">
            <a:off x="5110957" y="5950744"/>
            <a:ext cx="838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C0504D"/>
                </a:solidFill>
                <a:latin typeface="Calibri" charset="0"/>
                <a:cs typeface="Arial" charset="0"/>
              </a:rPr>
              <a:t>&lt;0:7&gt;</a:t>
            </a:r>
          </a:p>
        </p:txBody>
      </p:sp>
      <p:sp>
        <p:nvSpPr>
          <p:cNvPr id="28" name="Diagonal Stripe 27"/>
          <p:cNvSpPr/>
          <p:nvPr/>
        </p:nvSpPr>
        <p:spPr>
          <a:xfrm rot="13500000">
            <a:off x="5294313" y="4991100"/>
            <a:ext cx="914400" cy="914400"/>
          </a:xfrm>
          <a:prstGeom prst="diagStrip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304800" y="2057400"/>
            <a:ext cx="2286000" cy="289560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3124200" y="1219200"/>
            <a:ext cx="5410200" cy="5410200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58" name="Straight Connector 57"/>
          <p:cNvCxnSpPr>
            <a:stCxn id="56" idx="0"/>
          </p:cNvCxnSpPr>
          <p:nvPr/>
        </p:nvCxnSpPr>
        <p:spPr>
          <a:xfrm rot="5400000" flipH="1" flipV="1">
            <a:off x="2133600" y="762000"/>
            <a:ext cx="609600" cy="198120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6" idx="4"/>
          </p:cNvCxnSpPr>
          <p:nvPr/>
        </p:nvCxnSpPr>
        <p:spPr>
          <a:xfrm rot="16200000" flipH="1">
            <a:off x="1714500" y="4686300"/>
            <a:ext cx="1295400" cy="182880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2910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DRAM Subsystem Organization</a:t>
            </a:r>
          </a:p>
        </p:txBody>
      </p:sp>
      <p:sp>
        <p:nvSpPr>
          <p:cNvPr id="115714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>
              <a:latin typeface="Tahoma" charset="0"/>
            </a:endParaRPr>
          </a:p>
          <a:p>
            <a:r>
              <a:rPr lang="en-US">
                <a:latin typeface="Tahoma" charset="0"/>
              </a:rPr>
              <a:t>Channel</a:t>
            </a:r>
          </a:p>
          <a:p>
            <a:r>
              <a:rPr lang="en-US">
                <a:latin typeface="Tahoma" charset="0"/>
              </a:rPr>
              <a:t>DIMM</a:t>
            </a:r>
          </a:p>
          <a:p>
            <a:r>
              <a:rPr lang="en-US">
                <a:latin typeface="Tahoma" charset="0"/>
              </a:rPr>
              <a:t>Rank</a:t>
            </a:r>
          </a:p>
          <a:p>
            <a:r>
              <a:rPr lang="en-US">
                <a:latin typeface="Tahoma" charset="0"/>
              </a:rPr>
              <a:t>Chip</a:t>
            </a:r>
          </a:p>
          <a:p>
            <a:r>
              <a:rPr lang="en-US">
                <a:latin typeface="Tahoma" charset="0"/>
              </a:rPr>
              <a:t>Bank</a:t>
            </a:r>
          </a:p>
          <a:p>
            <a:r>
              <a:rPr lang="en-US">
                <a:latin typeface="Tahoma" charset="0"/>
              </a:rPr>
              <a:t>Row/Column</a:t>
            </a:r>
          </a:p>
          <a:p>
            <a:endParaRPr lang="en-US">
              <a:latin typeface="Tahoma" charset="0"/>
            </a:endParaRPr>
          </a:p>
        </p:txBody>
      </p:sp>
      <p:sp>
        <p:nvSpPr>
          <p:cNvPr id="11571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B457103-F150-EE4D-AEB0-6D45BF2E83BA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28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sp>
        <p:nvSpPr>
          <p:cNvPr id="13" name="Flowchart: Merge 4"/>
          <p:cNvSpPr/>
          <p:nvPr/>
        </p:nvSpPr>
        <p:spPr>
          <a:xfrm>
            <a:off x="2971800" y="1447800"/>
            <a:ext cx="1981200" cy="2971800"/>
          </a:xfrm>
          <a:prstGeom prst="flowChartMerge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Flowchart: Merge 7"/>
          <p:cNvSpPr/>
          <p:nvPr/>
        </p:nvSpPr>
        <p:spPr>
          <a:xfrm>
            <a:off x="3124200" y="1905000"/>
            <a:ext cx="1676400" cy="2514600"/>
          </a:xfrm>
          <a:prstGeom prst="flowChartMerge">
            <a:avLst/>
          </a:prstGeom>
          <a:solidFill>
            <a:srgbClr val="00B050"/>
          </a:solidFill>
          <a:ln w="25400" cap="flat" cmpd="sng" algn="ctr">
            <a:solidFill>
              <a:srgbClr val="004C22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Flowchart: Merge 8"/>
          <p:cNvSpPr/>
          <p:nvPr/>
        </p:nvSpPr>
        <p:spPr>
          <a:xfrm>
            <a:off x="3276600" y="2362200"/>
            <a:ext cx="1371600" cy="2057400"/>
          </a:xfrm>
          <a:prstGeom prst="flowChartMerge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Flowchart: Merge 9"/>
          <p:cNvSpPr/>
          <p:nvPr/>
        </p:nvSpPr>
        <p:spPr>
          <a:xfrm>
            <a:off x="3429000" y="2819400"/>
            <a:ext cx="1066800" cy="1600200"/>
          </a:xfrm>
          <a:prstGeom prst="flowChartMerge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Flowchart: Merge 10"/>
          <p:cNvSpPr/>
          <p:nvPr/>
        </p:nvSpPr>
        <p:spPr>
          <a:xfrm>
            <a:off x="3581400" y="3276600"/>
            <a:ext cx="762000" cy="1143000"/>
          </a:xfrm>
          <a:prstGeom prst="flowChartMerge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Flowchart: Merge 11"/>
          <p:cNvSpPr/>
          <p:nvPr/>
        </p:nvSpPr>
        <p:spPr>
          <a:xfrm>
            <a:off x="3733800" y="3733800"/>
            <a:ext cx="457200" cy="685800"/>
          </a:xfrm>
          <a:prstGeom prst="flowChartMerge">
            <a:avLst/>
          </a:prstGeom>
          <a:solidFill>
            <a:srgbClr val="4BACC6"/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8770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Example: Transferring a cache block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43000" y="2133600"/>
            <a:ext cx="457200" cy="3429000"/>
          </a:xfrm>
          <a:prstGeom prst="rect">
            <a:avLst/>
          </a:prstGeom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6739" name="TextBox 4"/>
          <p:cNvSpPr txBox="1">
            <a:spLocks noChangeArrowheads="1"/>
          </p:cNvSpPr>
          <p:nvPr/>
        </p:nvSpPr>
        <p:spPr bwMode="auto">
          <a:xfrm>
            <a:off x="152400" y="1981200"/>
            <a:ext cx="914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8064A2"/>
                </a:solidFill>
                <a:latin typeface="Calibri" charset="0"/>
                <a:cs typeface="Arial" charset="0"/>
              </a:rPr>
              <a:t>0xFFFF…F</a:t>
            </a:r>
          </a:p>
        </p:txBody>
      </p:sp>
      <p:sp>
        <p:nvSpPr>
          <p:cNvPr id="116740" name="TextBox 5"/>
          <p:cNvSpPr txBox="1">
            <a:spLocks noChangeArrowheads="1"/>
          </p:cNvSpPr>
          <p:nvPr/>
        </p:nvSpPr>
        <p:spPr bwMode="auto">
          <a:xfrm>
            <a:off x="152400" y="5376863"/>
            <a:ext cx="9144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8064A2"/>
                </a:solidFill>
                <a:latin typeface="Calibri" charset="0"/>
                <a:cs typeface="Arial" charset="0"/>
              </a:rPr>
              <a:t>0x00</a:t>
            </a:r>
          </a:p>
        </p:txBody>
      </p:sp>
      <p:sp>
        <p:nvSpPr>
          <p:cNvPr id="116741" name="TextBox 6"/>
          <p:cNvSpPr txBox="1">
            <a:spLocks noChangeArrowheads="1"/>
          </p:cNvSpPr>
          <p:nvPr/>
        </p:nvSpPr>
        <p:spPr bwMode="auto">
          <a:xfrm>
            <a:off x="152400" y="4267200"/>
            <a:ext cx="914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8064A2"/>
                </a:solidFill>
                <a:latin typeface="Calibri" charset="0"/>
                <a:cs typeface="Arial" charset="0"/>
              </a:rPr>
              <a:t>0x40</a:t>
            </a:r>
          </a:p>
        </p:txBody>
      </p:sp>
      <p:sp>
        <p:nvSpPr>
          <p:cNvPr id="116742" name="TextBox 7"/>
          <p:cNvSpPr txBox="1">
            <a:spLocks noChangeArrowheads="1"/>
          </p:cNvSpPr>
          <p:nvPr/>
        </p:nvSpPr>
        <p:spPr bwMode="auto">
          <a:xfrm rot="-5400000">
            <a:off x="292100" y="3060700"/>
            <a:ext cx="762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200" b="1" smtClean="0">
                <a:solidFill>
                  <a:srgbClr val="8064A2"/>
                </a:solidFill>
                <a:latin typeface="Calibri" charset="0"/>
                <a:cs typeface="Arial" charset="0"/>
              </a:rPr>
              <a:t>...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5400000">
            <a:off x="1181101" y="4991100"/>
            <a:ext cx="1141412" cy="1587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143000" y="4419600"/>
            <a:ext cx="457200" cy="1143000"/>
          </a:xfrm>
          <a:prstGeom prst="rect">
            <a:avLst/>
          </a:prstGeom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6745" name="TextBox 14"/>
          <p:cNvSpPr txBox="1">
            <a:spLocks noChangeArrowheads="1"/>
          </p:cNvSpPr>
          <p:nvPr/>
        </p:nvSpPr>
        <p:spPr bwMode="auto">
          <a:xfrm>
            <a:off x="1752600" y="4724400"/>
            <a:ext cx="1143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000000"/>
                </a:solidFill>
                <a:latin typeface="Calibri" charset="0"/>
                <a:cs typeface="Arial" charset="0"/>
              </a:rPr>
              <a:t>64B 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000000"/>
                </a:solidFill>
                <a:latin typeface="Calibri" charset="0"/>
                <a:cs typeface="Arial" charset="0"/>
              </a:rPr>
              <a:t>cache block</a:t>
            </a:r>
          </a:p>
        </p:txBody>
      </p:sp>
      <p:sp>
        <p:nvSpPr>
          <p:cNvPr id="116746" name="TextBox 15"/>
          <p:cNvSpPr txBox="1">
            <a:spLocks noChangeArrowheads="1"/>
          </p:cNvSpPr>
          <p:nvPr/>
        </p:nvSpPr>
        <p:spPr bwMode="auto">
          <a:xfrm>
            <a:off x="304800" y="1447800"/>
            <a:ext cx="2133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000000"/>
                </a:solidFill>
                <a:latin typeface="Calibri" charset="0"/>
                <a:cs typeface="Arial" charset="0"/>
              </a:rPr>
              <a:t>Physical memory space</a:t>
            </a:r>
          </a:p>
        </p:txBody>
      </p:sp>
      <p:pic>
        <p:nvPicPr>
          <p:cNvPr id="116747" name="Picture 53" descr="DIMM_cro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581400"/>
            <a:ext cx="207168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48" name="Picture 54" descr="nehale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572000"/>
            <a:ext cx="979488" cy="97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49" name="Picture 55" descr="DIMM_cro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720975"/>
            <a:ext cx="207168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50" name="Picture 56" descr="DIMM_crop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3662363"/>
            <a:ext cx="1295400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51" name="Picture 57" descr="DIMM_crop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2824163"/>
            <a:ext cx="1295400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9" name="Shape 58"/>
          <p:cNvCxnSpPr>
            <a:cxnSpLocks noChangeShapeType="1"/>
            <a:stCxn id="116748" idx="3"/>
            <a:endCxn id="116750" idx="2"/>
          </p:cNvCxnSpPr>
          <p:nvPr/>
        </p:nvCxnSpPr>
        <p:spPr bwMode="auto">
          <a:xfrm flipV="1">
            <a:off x="7913688" y="3962400"/>
            <a:ext cx="354012" cy="1098550"/>
          </a:xfrm>
          <a:prstGeom prst="bentConnector2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0" name="Shape 59"/>
          <p:cNvCxnSpPr>
            <a:cxnSpLocks noChangeShapeType="1"/>
            <a:stCxn id="116748" idx="1"/>
            <a:endCxn id="116747" idx="2"/>
          </p:cNvCxnSpPr>
          <p:nvPr/>
        </p:nvCxnSpPr>
        <p:spPr bwMode="auto">
          <a:xfrm rot="10800000">
            <a:off x="6142038" y="4060825"/>
            <a:ext cx="792162" cy="1000125"/>
          </a:xfrm>
          <a:prstGeom prst="bentConnector2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1" name="Shape 16"/>
          <p:cNvCxnSpPr>
            <a:cxnSpLocks noChangeShapeType="1"/>
            <a:stCxn id="116750" idx="0"/>
            <a:endCxn id="116751" idx="2"/>
          </p:cNvCxnSpPr>
          <p:nvPr/>
        </p:nvCxnSpPr>
        <p:spPr bwMode="auto">
          <a:xfrm rot="5400000" flipH="1" flipV="1">
            <a:off x="7999413" y="3394075"/>
            <a:ext cx="538162" cy="1588"/>
          </a:xfrm>
          <a:prstGeom prst="bentConnector3">
            <a:avLst>
              <a:gd name="adj1" fmla="val 50000"/>
            </a:avLst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2" name="Shape 16"/>
          <p:cNvCxnSpPr>
            <a:cxnSpLocks noChangeShapeType="1"/>
            <a:stCxn id="116747" idx="0"/>
            <a:endCxn id="116749" idx="2"/>
          </p:cNvCxnSpPr>
          <p:nvPr/>
        </p:nvCxnSpPr>
        <p:spPr bwMode="auto">
          <a:xfrm rot="5400000" flipH="1" flipV="1">
            <a:off x="5950744" y="3391694"/>
            <a:ext cx="381000" cy="1588"/>
          </a:xfrm>
          <a:prstGeom prst="bentConnector3">
            <a:avLst>
              <a:gd name="adj1" fmla="val 50000"/>
            </a:avLst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3" name="Rectangle 62"/>
          <p:cNvSpPr/>
          <p:nvPr/>
        </p:nvSpPr>
        <p:spPr>
          <a:xfrm>
            <a:off x="4876800" y="2514600"/>
            <a:ext cx="2514600" cy="1752600"/>
          </a:xfrm>
          <a:prstGeom prst="rect">
            <a:avLst/>
          </a:prstGeom>
          <a:noFill/>
          <a:ln w="254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6757" name="TextBox 63"/>
          <p:cNvSpPr txBox="1">
            <a:spLocks noChangeArrowheads="1"/>
          </p:cNvSpPr>
          <p:nvPr/>
        </p:nvSpPr>
        <p:spPr bwMode="auto">
          <a:xfrm>
            <a:off x="5195888" y="2133600"/>
            <a:ext cx="1905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C0504D"/>
                </a:solidFill>
                <a:latin typeface="Calibri" charset="0"/>
                <a:cs typeface="Arial" charset="0"/>
              </a:rPr>
              <a:t>Channel 0</a:t>
            </a:r>
          </a:p>
        </p:txBody>
      </p:sp>
      <p:sp>
        <p:nvSpPr>
          <p:cNvPr id="67" name="Rectangle 66"/>
          <p:cNvSpPr/>
          <p:nvPr/>
        </p:nvSpPr>
        <p:spPr>
          <a:xfrm>
            <a:off x="5029200" y="3505200"/>
            <a:ext cx="2209800" cy="609600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6759" name="TextBox 67"/>
          <p:cNvSpPr txBox="1">
            <a:spLocks noChangeArrowheads="1"/>
          </p:cNvSpPr>
          <p:nvPr/>
        </p:nvSpPr>
        <p:spPr bwMode="auto">
          <a:xfrm>
            <a:off x="3810000" y="3440113"/>
            <a:ext cx="838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00B050"/>
                </a:solidFill>
                <a:latin typeface="Calibri" charset="0"/>
                <a:cs typeface="Arial" charset="0"/>
              </a:rPr>
              <a:t>DIMM 0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181600" y="3635375"/>
            <a:ext cx="1905000" cy="304800"/>
          </a:xfrm>
          <a:prstGeom prst="rect">
            <a:avLst/>
          </a:prstGeom>
          <a:solidFill>
            <a:schemeClr val="accent6">
              <a:alpha val="40000"/>
            </a:schemeClr>
          </a:solidFill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6761" name="TextBox 69"/>
          <p:cNvSpPr txBox="1">
            <a:spLocks noChangeArrowheads="1"/>
          </p:cNvSpPr>
          <p:nvPr/>
        </p:nvSpPr>
        <p:spPr bwMode="auto">
          <a:xfrm>
            <a:off x="4572000" y="4495800"/>
            <a:ext cx="1219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F79646"/>
                </a:solidFill>
                <a:latin typeface="Calibri" charset="0"/>
                <a:cs typeface="Arial" charset="0"/>
              </a:rPr>
              <a:t>Rank 0</a:t>
            </a:r>
          </a:p>
        </p:txBody>
      </p:sp>
      <p:cxnSp>
        <p:nvCxnSpPr>
          <p:cNvPr id="72" name="Straight Arrow Connector 71"/>
          <p:cNvCxnSpPr>
            <a:stCxn id="67" idx="1"/>
            <a:endCxn id="116759" idx="3"/>
          </p:cNvCxnSpPr>
          <p:nvPr/>
        </p:nvCxnSpPr>
        <p:spPr>
          <a:xfrm rot="10800000">
            <a:off x="4648200" y="3625850"/>
            <a:ext cx="381000" cy="184150"/>
          </a:xfrm>
          <a:prstGeom prst="straightConnector1">
            <a:avLst/>
          </a:prstGeom>
          <a:ln w="19050"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9" idx="2"/>
            <a:endCxn id="116761" idx="0"/>
          </p:cNvCxnSpPr>
          <p:nvPr/>
        </p:nvCxnSpPr>
        <p:spPr>
          <a:xfrm rot="5400000">
            <a:off x="5380037" y="3741738"/>
            <a:ext cx="555625" cy="952500"/>
          </a:xfrm>
          <a:prstGeom prst="straightConnector1">
            <a:avLst/>
          </a:prstGeom>
          <a:ln w="19050">
            <a:solidFill>
              <a:schemeClr val="accent6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ight Arrow 81"/>
          <p:cNvSpPr/>
          <p:nvPr/>
        </p:nvSpPr>
        <p:spPr>
          <a:xfrm rot="20478382">
            <a:off x="2882900" y="4121150"/>
            <a:ext cx="1654175" cy="1143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Mapped to</a:t>
            </a:r>
          </a:p>
        </p:txBody>
      </p:sp>
    </p:spTree>
    <p:extLst>
      <p:ext uri="{BB962C8B-B14F-4D97-AF65-F5344CB8AC3E}">
        <p14:creationId xmlns:p14="http://schemas.microsoft.com/office/powerpoint/2010/main" val="15047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Trend: Many Cores on Chip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52736"/>
            <a:ext cx="8610600" cy="5195664"/>
          </a:xfrm>
        </p:spPr>
        <p:txBody>
          <a:bodyPr/>
          <a:lstStyle/>
          <a:p>
            <a:r>
              <a:rPr lang="en-US" dirty="0" smtClean="0"/>
              <a:t>Simpler and lower power than a single large core</a:t>
            </a:r>
          </a:p>
          <a:p>
            <a:r>
              <a:rPr lang="en-US" dirty="0" smtClean="0"/>
              <a:t>Large scale parallelism on chip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>
                <a:solidFill>
                  <a:srgbClr val="000000"/>
                </a:solidFill>
              </a:rPr>
              <a:pPr/>
              <a:t>3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grpSp>
        <p:nvGrpSpPr>
          <p:cNvPr id="5" name="Group 40"/>
          <p:cNvGrpSpPr>
            <a:grpSpLocks/>
          </p:cNvGrpSpPr>
          <p:nvPr/>
        </p:nvGrpSpPr>
        <p:grpSpPr bwMode="auto">
          <a:xfrm>
            <a:off x="4953000" y="2235200"/>
            <a:ext cx="1847850" cy="1808930"/>
            <a:chOff x="3647468" y="1676931"/>
            <a:chExt cx="1848260" cy="1808173"/>
          </a:xfrm>
        </p:grpSpPr>
        <p:pic>
          <p:nvPicPr>
            <p:cNvPr id="6" name="Picture 33" descr="cell-diephoto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34" t="10641" r="5714" b="11047"/>
            <a:stretch>
              <a:fillRect/>
            </a:stretch>
          </p:blipFill>
          <p:spPr bwMode="auto">
            <a:xfrm>
              <a:off x="3647468" y="1676931"/>
              <a:ext cx="1848260" cy="1188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8"/>
            <p:cNvSpPr txBox="1">
              <a:spLocks noChangeArrowheads="1"/>
            </p:cNvSpPr>
            <p:nvPr/>
          </p:nvSpPr>
          <p:spPr bwMode="auto">
            <a:xfrm>
              <a:off x="3647468" y="2869681"/>
              <a:ext cx="1274990" cy="615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r>
                <a:rPr lang="en-US" altLang="zh-CN" sz="1800" dirty="0">
                  <a:solidFill>
                    <a:srgbClr val="000000"/>
                  </a:solidFill>
                  <a:latin typeface="Calibri" charset="0"/>
                </a:rPr>
                <a:t>IBM Cell BE</a:t>
              </a:r>
              <a:br>
                <a:rPr lang="en-US" altLang="zh-CN" sz="1800" dirty="0">
                  <a:solidFill>
                    <a:srgbClr val="000000"/>
                  </a:solidFill>
                  <a:latin typeface="Calibri" charset="0"/>
                </a:rPr>
              </a:br>
              <a:r>
                <a:rPr lang="en-US" altLang="zh-CN" sz="1600" dirty="0">
                  <a:solidFill>
                    <a:srgbClr val="000000"/>
                  </a:solidFill>
                  <a:latin typeface="Calibri" charset="0"/>
                </a:rPr>
                <a:t>8+1 cores</a:t>
              </a:r>
            </a:p>
          </p:txBody>
        </p:sp>
      </p:grpSp>
      <p:grpSp>
        <p:nvGrpSpPr>
          <p:cNvPr id="8" name="Group 39"/>
          <p:cNvGrpSpPr>
            <a:grpSpLocks/>
          </p:cNvGrpSpPr>
          <p:nvPr/>
        </p:nvGrpSpPr>
        <p:grpSpPr bwMode="auto">
          <a:xfrm>
            <a:off x="2362200" y="2235200"/>
            <a:ext cx="2206625" cy="1806575"/>
            <a:chOff x="2223822" y="1484985"/>
            <a:chExt cx="2206183" cy="1806217"/>
          </a:xfrm>
        </p:grpSpPr>
        <p:sp>
          <p:nvSpPr>
            <p:cNvPr id="9" name="TextBox 36"/>
            <p:cNvSpPr txBox="1">
              <a:spLocks noChangeArrowheads="1"/>
            </p:cNvSpPr>
            <p:nvPr/>
          </p:nvSpPr>
          <p:spPr bwMode="auto">
            <a:xfrm>
              <a:off x="2223822" y="2675824"/>
              <a:ext cx="1315796" cy="615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r>
                <a:rPr lang="en-US" altLang="zh-CN" sz="1800" dirty="0">
                  <a:solidFill>
                    <a:srgbClr val="000000"/>
                  </a:solidFill>
                  <a:latin typeface="Calibri" charset="0"/>
                </a:rPr>
                <a:t>Intel Core i7</a:t>
              </a:r>
              <a:br>
                <a:rPr lang="en-US" altLang="zh-CN" sz="1800" dirty="0">
                  <a:solidFill>
                    <a:srgbClr val="000000"/>
                  </a:solidFill>
                  <a:latin typeface="Calibri" charset="0"/>
                </a:rPr>
              </a:br>
              <a:r>
                <a:rPr lang="en-US" altLang="zh-CN" sz="1600" dirty="0">
                  <a:solidFill>
                    <a:srgbClr val="000000"/>
                  </a:solidFill>
                  <a:latin typeface="Calibri" charset="0"/>
                </a:rPr>
                <a:t>8 cores</a:t>
              </a:r>
              <a:endParaRPr lang="en-US" altLang="zh-CN" sz="1800" dirty="0">
                <a:solidFill>
                  <a:srgbClr val="000000"/>
                </a:solidFill>
                <a:latin typeface="Calibri" charset="0"/>
              </a:endParaRPr>
            </a:p>
          </p:txBody>
        </p:sp>
        <p:pic>
          <p:nvPicPr>
            <p:cNvPr id="10" name="Picture 30" descr="3177_0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8" t="22220" r="3780" b="12109"/>
            <a:stretch>
              <a:fillRect/>
            </a:stretch>
          </p:blipFill>
          <p:spPr bwMode="auto">
            <a:xfrm>
              <a:off x="2223822" y="1484985"/>
              <a:ext cx="2206183" cy="1188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" name="Group 38"/>
          <p:cNvGrpSpPr>
            <a:grpSpLocks/>
          </p:cNvGrpSpPr>
          <p:nvPr/>
        </p:nvGrpSpPr>
        <p:grpSpPr bwMode="auto">
          <a:xfrm>
            <a:off x="7159625" y="4318000"/>
            <a:ext cx="1984375" cy="1755775"/>
            <a:chOff x="6769103" y="859632"/>
            <a:chExt cx="1983636" cy="1755215"/>
          </a:xfrm>
        </p:grpSpPr>
        <p:pic>
          <p:nvPicPr>
            <p:cNvPr id="12" name="Picture 2" descr="C:\Daten\talks\invited\ferc2010\material\Tilera_TILE-Gx100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4259" y="859632"/>
              <a:ext cx="1379460" cy="1188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8"/>
            <p:cNvSpPr txBox="1">
              <a:spLocks noChangeArrowheads="1"/>
            </p:cNvSpPr>
            <p:nvPr/>
          </p:nvSpPr>
          <p:spPr bwMode="auto">
            <a:xfrm>
              <a:off x="6769103" y="1999294"/>
              <a:ext cx="1983636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r>
                <a:rPr lang="en-US" altLang="zh-CN" sz="1800" dirty="0">
                  <a:solidFill>
                    <a:srgbClr val="000000"/>
                  </a:solidFill>
                  <a:latin typeface="Calibri" charset="0"/>
                </a:rPr>
                <a:t>Tilera TILE Gx</a:t>
              </a:r>
            </a:p>
            <a:p>
              <a:r>
                <a:rPr lang="en-US" altLang="zh-CN" sz="1600" dirty="0">
                  <a:solidFill>
                    <a:srgbClr val="000000"/>
                  </a:solidFill>
                  <a:latin typeface="Calibri" charset="0"/>
                </a:rPr>
                <a:t>100 cores, networked</a:t>
              </a:r>
            </a:p>
          </p:txBody>
        </p:sp>
      </p:grpSp>
      <p:grpSp>
        <p:nvGrpSpPr>
          <p:cNvPr id="14" name="Group 38"/>
          <p:cNvGrpSpPr>
            <a:grpSpLocks/>
          </p:cNvGrpSpPr>
          <p:nvPr/>
        </p:nvGrpSpPr>
        <p:grpSpPr bwMode="auto">
          <a:xfrm>
            <a:off x="7162800" y="2235200"/>
            <a:ext cx="1538288" cy="1811338"/>
            <a:chOff x="241300" y="4189413"/>
            <a:chExt cx="1538944" cy="1811568"/>
          </a:xfrm>
        </p:grpSpPr>
        <p:pic>
          <p:nvPicPr>
            <p:cNvPr id="15" name="Picture 2" descr="C:\franzf\talks\invited\dagstuhl-2010\material\6686259_img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39"/>
            <a:stretch>
              <a:fillRect/>
            </a:stretch>
          </p:blipFill>
          <p:spPr bwMode="auto">
            <a:xfrm>
              <a:off x="292100" y="4189413"/>
              <a:ext cx="1488144" cy="1188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8"/>
            <p:cNvSpPr txBox="1">
              <a:spLocks noChangeArrowheads="1"/>
            </p:cNvSpPr>
            <p:nvPr/>
          </p:nvSpPr>
          <p:spPr bwMode="auto">
            <a:xfrm>
              <a:off x="241300" y="5385428"/>
              <a:ext cx="1447932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r>
                <a:rPr lang="en-US" altLang="zh-CN" sz="1800" dirty="0">
                  <a:solidFill>
                    <a:srgbClr val="000000"/>
                  </a:solidFill>
                  <a:latin typeface="Calibri" charset="0"/>
                </a:rPr>
                <a:t>IBM POWER7</a:t>
              </a:r>
            </a:p>
            <a:p>
              <a:r>
                <a:rPr lang="en-US" altLang="zh-CN" sz="1600" dirty="0">
                  <a:solidFill>
                    <a:srgbClr val="000000"/>
                  </a:solidFill>
                  <a:latin typeface="Calibri" charset="0"/>
                </a:rPr>
                <a:t>8 cores</a:t>
              </a:r>
            </a:p>
          </p:txBody>
        </p:sp>
      </p:grpSp>
      <p:grpSp>
        <p:nvGrpSpPr>
          <p:cNvPr id="17" name="Group 44"/>
          <p:cNvGrpSpPr>
            <a:grpSpLocks/>
          </p:cNvGrpSpPr>
          <p:nvPr/>
        </p:nvGrpSpPr>
        <p:grpSpPr bwMode="auto">
          <a:xfrm>
            <a:off x="4953000" y="4318000"/>
            <a:ext cx="1879600" cy="1789113"/>
            <a:chOff x="3809208" y="4471194"/>
            <a:chExt cx="1879641" cy="1789346"/>
          </a:xfrm>
        </p:grpSpPr>
        <p:sp>
          <p:nvSpPr>
            <p:cNvPr id="18" name="TextBox 8"/>
            <p:cNvSpPr txBox="1">
              <a:spLocks noChangeArrowheads="1"/>
            </p:cNvSpPr>
            <p:nvPr/>
          </p:nvSpPr>
          <p:spPr bwMode="auto">
            <a:xfrm>
              <a:off x="3809208" y="5644987"/>
              <a:ext cx="1879641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r>
                <a:rPr lang="en-US" altLang="zh-CN" sz="1800" dirty="0">
                  <a:solidFill>
                    <a:srgbClr val="000000"/>
                  </a:solidFill>
                  <a:latin typeface="Calibri" charset="0"/>
                </a:rPr>
                <a:t>Intel SCC</a:t>
              </a:r>
            </a:p>
            <a:p>
              <a:r>
                <a:rPr lang="en-US" altLang="zh-CN" sz="1600" dirty="0">
                  <a:solidFill>
                    <a:srgbClr val="000000"/>
                  </a:solidFill>
                  <a:latin typeface="Calibri" charset="0"/>
                </a:rPr>
                <a:t>48 cores, networked</a:t>
              </a:r>
            </a:p>
          </p:txBody>
        </p:sp>
        <p:pic>
          <p:nvPicPr>
            <p:cNvPr id="19" name="Picture 5" descr="C:\Daten\talks\invited\ferc2010\material\scc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5081" y="4471194"/>
              <a:ext cx="1465517" cy="1188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Group 47"/>
          <p:cNvGrpSpPr>
            <a:grpSpLocks/>
          </p:cNvGrpSpPr>
          <p:nvPr/>
        </p:nvGrpSpPr>
        <p:grpSpPr bwMode="auto">
          <a:xfrm>
            <a:off x="3276600" y="4318000"/>
            <a:ext cx="1363663" cy="1800225"/>
            <a:chOff x="5252245" y="4774407"/>
            <a:chExt cx="1363286" cy="1800456"/>
          </a:xfrm>
        </p:grpSpPr>
        <p:sp>
          <p:nvSpPr>
            <p:cNvPr id="21" name="TextBox 8"/>
            <p:cNvSpPr txBox="1">
              <a:spLocks noChangeArrowheads="1"/>
            </p:cNvSpPr>
            <p:nvPr/>
          </p:nvSpPr>
          <p:spPr bwMode="auto">
            <a:xfrm>
              <a:off x="5252245" y="5959310"/>
              <a:ext cx="1363286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r>
                <a:rPr lang="en-US" altLang="zh-CN" sz="1800" dirty="0">
                  <a:solidFill>
                    <a:srgbClr val="000000"/>
                  </a:solidFill>
                  <a:latin typeface="Calibri" charset="0"/>
                </a:rPr>
                <a:t>Nvidia Fermi</a:t>
              </a:r>
            </a:p>
            <a:p>
              <a:r>
                <a:rPr lang="en-US" altLang="zh-CN" sz="1600" dirty="0">
                  <a:solidFill>
                    <a:srgbClr val="000000"/>
                  </a:solidFill>
                  <a:latin typeface="Calibri" charset="0"/>
                </a:rPr>
                <a:t>448 “cores”</a:t>
              </a:r>
            </a:p>
          </p:txBody>
        </p:sp>
        <p:pic>
          <p:nvPicPr>
            <p:cNvPr id="22" name="Picture 6" descr="C:\Daten\talks\invited\ferc2010\material\Fermi_Die_FINAL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4944" y="4774407"/>
              <a:ext cx="1201936" cy="1188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" name="Group 78"/>
          <p:cNvGrpSpPr>
            <a:grpSpLocks/>
          </p:cNvGrpSpPr>
          <p:nvPr/>
        </p:nvGrpSpPr>
        <p:grpSpPr bwMode="auto">
          <a:xfrm>
            <a:off x="304800" y="2235200"/>
            <a:ext cx="1676400" cy="2139950"/>
            <a:chOff x="533400" y="1371600"/>
            <a:chExt cx="1676399" cy="2139553"/>
          </a:xfrm>
        </p:grpSpPr>
        <p:pic>
          <p:nvPicPr>
            <p:cNvPr id="24" name="Content Placeholder 6" descr="barcelona-die-photo-color.jp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1371600"/>
              <a:ext cx="1600199" cy="1560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8"/>
            <p:cNvSpPr txBox="1">
              <a:spLocks noChangeArrowheads="1"/>
            </p:cNvSpPr>
            <p:nvPr/>
          </p:nvSpPr>
          <p:spPr bwMode="auto">
            <a:xfrm>
              <a:off x="533400" y="2895600"/>
              <a:ext cx="1642021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r>
                <a:rPr lang="en-US" altLang="zh-CN" sz="1800" dirty="0">
                  <a:solidFill>
                    <a:srgbClr val="000000"/>
                  </a:solidFill>
                  <a:latin typeface="Calibri" charset="0"/>
                </a:rPr>
                <a:t>AMD Barcelona</a:t>
              </a:r>
            </a:p>
            <a:p>
              <a:r>
                <a:rPr lang="en-US" altLang="zh-CN" sz="1600" dirty="0">
                  <a:solidFill>
                    <a:srgbClr val="000000"/>
                  </a:solidFill>
                  <a:latin typeface="Calibri" charset="0"/>
                </a:rPr>
                <a:t>4 cores</a:t>
              </a:r>
            </a:p>
          </p:txBody>
        </p:sp>
      </p:grpSp>
      <p:pic>
        <p:nvPicPr>
          <p:cNvPr id="26" name="Picture 8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318000"/>
            <a:ext cx="220980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8"/>
          <p:cNvSpPr txBox="1">
            <a:spLocks noChangeArrowheads="1"/>
          </p:cNvSpPr>
          <p:nvPr/>
        </p:nvSpPr>
        <p:spPr bwMode="auto">
          <a:xfrm>
            <a:off x="381000" y="5740400"/>
            <a:ext cx="1468438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altLang="zh-CN" sz="1800" dirty="0">
                <a:solidFill>
                  <a:srgbClr val="000000"/>
                </a:solidFill>
                <a:latin typeface="Calibri" charset="0"/>
              </a:rPr>
              <a:t>Sun Niagara II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alibri" charset="0"/>
              </a:rPr>
              <a:t>8 cores</a:t>
            </a:r>
          </a:p>
        </p:txBody>
      </p:sp>
    </p:spTree>
    <p:extLst>
      <p:ext uri="{BB962C8B-B14F-4D97-AF65-F5344CB8AC3E}">
        <p14:creationId xmlns:p14="http://schemas.microsoft.com/office/powerpoint/2010/main" val="9884069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Example: Transferring a cache block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43000" y="2133600"/>
            <a:ext cx="457200" cy="3429000"/>
          </a:xfrm>
          <a:prstGeom prst="rect">
            <a:avLst/>
          </a:prstGeom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7763" name="TextBox 4"/>
          <p:cNvSpPr txBox="1">
            <a:spLocks noChangeArrowheads="1"/>
          </p:cNvSpPr>
          <p:nvPr/>
        </p:nvSpPr>
        <p:spPr bwMode="auto">
          <a:xfrm>
            <a:off x="152400" y="1981200"/>
            <a:ext cx="914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8064A2"/>
                </a:solidFill>
                <a:latin typeface="Calibri" charset="0"/>
                <a:cs typeface="Arial" charset="0"/>
              </a:rPr>
              <a:t>0xFFFF…F</a:t>
            </a:r>
          </a:p>
        </p:txBody>
      </p:sp>
      <p:sp>
        <p:nvSpPr>
          <p:cNvPr id="117764" name="TextBox 5"/>
          <p:cNvSpPr txBox="1">
            <a:spLocks noChangeArrowheads="1"/>
          </p:cNvSpPr>
          <p:nvPr/>
        </p:nvSpPr>
        <p:spPr bwMode="auto">
          <a:xfrm>
            <a:off x="152400" y="5376863"/>
            <a:ext cx="9144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8064A2"/>
                </a:solidFill>
                <a:latin typeface="Calibri" charset="0"/>
                <a:cs typeface="Arial" charset="0"/>
              </a:rPr>
              <a:t>0x00</a:t>
            </a:r>
          </a:p>
        </p:txBody>
      </p:sp>
      <p:sp>
        <p:nvSpPr>
          <p:cNvPr id="117765" name="TextBox 6"/>
          <p:cNvSpPr txBox="1">
            <a:spLocks noChangeArrowheads="1"/>
          </p:cNvSpPr>
          <p:nvPr/>
        </p:nvSpPr>
        <p:spPr bwMode="auto">
          <a:xfrm>
            <a:off x="152400" y="4267200"/>
            <a:ext cx="914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8064A2"/>
                </a:solidFill>
                <a:latin typeface="Calibri" charset="0"/>
                <a:cs typeface="Arial" charset="0"/>
              </a:rPr>
              <a:t>0x40</a:t>
            </a:r>
          </a:p>
        </p:txBody>
      </p:sp>
      <p:sp>
        <p:nvSpPr>
          <p:cNvPr id="117766" name="TextBox 7"/>
          <p:cNvSpPr txBox="1">
            <a:spLocks noChangeArrowheads="1"/>
          </p:cNvSpPr>
          <p:nvPr/>
        </p:nvSpPr>
        <p:spPr bwMode="auto">
          <a:xfrm rot="-5400000">
            <a:off x="292100" y="3060700"/>
            <a:ext cx="762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200" b="1" smtClean="0">
                <a:solidFill>
                  <a:srgbClr val="8064A2"/>
                </a:solidFill>
                <a:latin typeface="Calibri" charset="0"/>
                <a:cs typeface="Arial" charset="0"/>
              </a:rPr>
              <a:t>...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5400000">
            <a:off x="1181101" y="4991100"/>
            <a:ext cx="1141412" cy="1587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143000" y="4419600"/>
            <a:ext cx="457200" cy="1143000"/>
          </a:xfrm>
          <a:prstGeom prst="rect">
            <a:avLst/>
          </a:prstGeom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7769" name="TextBox 14"/>
          <p:cNvSpPr txBox="1">
            <a:spLocks noChangeArrowheads="1"/>
          </p:cNvSpPr>
          <p:nvPr/>
        </p:nvSpPr>
        <p:spPr bwMode="auto">
          <a:xfrm>
            <a:off x="1752600" y="4724400"/>
            <a:ext cx="1143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000000"/>
                </a:solidFill>
                <a:latin typeface="Calibri" charset="0"/>
                <a:cs typeface="Arial" charset="0"/>
              </a:rPr>
              <a:t>64B 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000000"/>
                </a:solidFill>
                <a:latin typeface="Calibri" charset="0"/>
                <a:cs typeface="Arial" charset="0"/>
              </a:rPr>
              <a:t>cache block</a:t>
            </a:r>
          </a:p>
        </p:txBody>
      </p:sp>
      <p:sp>
        <p:nvSpPr>
          <p:cNvPr id="117770" name="TextBox 15"/>
          <p:cNvSpPr txBox="1">
            <a:spLocks noChangeArrowheads="1"/>
          </p:cNvSpPr>
          <p:nvPr/>
        </p:nvSpPr>
        <p:spPr bwMode="auto">
          <a:xfrm>
            <a:off x="304800" y="1447800"/>
            <a:ext cx="2133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000000"/>
                </a:solidFill>
                <a:latin typeface="Calibri" charset="0"/>
                <a:cs typeface="Arial" charset="0"/>
              </a:rPr>
              <a:t>Physical memory space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581400" y="2212975"/>
            <a:ext cx="4724400" cy="979488"/>
          </a:xfrm>
          <a:prstGeom prst="rect">
            <a:avLst/>
          </a:prstGeom>
          <a:solidFill>
            <a:schemeClr val="accent6">
              <a:alpha val="40000"/>
            </a:schemeClr>
          </a:solidFill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7772" name="TextBox 69"/>
          <p:cNvSpPr txBox="1">
            <a:spLocks noChangeArrowheads="1"/>
          </p:cNvSpPr>
          <p:nvPr/>
        </p:nvSpPr>
        <p:spPr bwMode="auto">
          <a:xfrm>
            <a:off x="5715000" y="1839913"/>
            <a:ext cx="1219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F79646"/>
                </a:solidFill>
                <a:latin typeface="Calibri" charset="0"/>
                <a:cs typeface="Arial" charset="0"/>
              </a:rPr>
              <a:t>Rank 0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3860800" y="23907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3784600" y="24923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7518400" y="23907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/>
        </p:nvGraphicFramePr>
        <p:xfrm>
          <a:off x="7442200" y="24923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4851400" y="23907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4775200" y="24923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7" name="Rectangle 36"/>
          <p:cNvSpPr/>
          <p:nvPr/>
        </p:nvSpPr>
        <p:spPr>
          <a:xfrm>
            <a:off x="3733800" y="2060575"/>
            <a:ext cx="762000" cy="12954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724400" y="2060575"/>
            <a:ext cx="762000" cy="12954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391400" y="2060575"/>
            <a:ext cx="762000" cy="12954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7938" name="TextBox 39"/>
          <p:cNvSpPr txBox="1">
            <a:spLocks noChangeArrowheads="1"/>
          </p:cNvSpPr>
          <p:nvPr/>
        </p:nvSpPr>
        <p:spPr bwMode="auto">
          <a:xfrm>
            <a:off x="3733800" y="1755775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smtClean="0">
                <a:solidFill>
                  <a:srgbClr val="000000"/>
                </a:solidFill>
                <a:latin typeface="Calibri" charset="0"/>
                <a:cs typeface="Arial" charset="0"/>
              </a:rPr>
              <a:t>Chip 0</a:t>
            </a:r>
          </a:p>
        </p:txBody>
      </p:sp>
      <p:sp>
        <p:nvSpPr>
          <p:cNvPr id="117939" name="TextBox 40"/>
          <p:cNvSpPr txBox="1">
            <a:spLocks noChangeArrowheads="1"/>
          </p:cNvSpPr>
          <p:nvPr/>
        </p:nvSpPr>
        <p:spPr bwMode="auto">
          <a:xfrm>
            <a:off x="4724400" y="1752600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smtClean="0">
                <a:solidFill>
                  <a:srgbClr val="000000"/>
                </a:solidFill>
                <a:latin typeface="Calibri" charset="0"/>
                <a:cs typeface="Arial" charset="0"/>
              </a:rPr>
              <a:t>Chip 1</a:t>
            </a:r>
          </a:p>
        </p:txBody>
      </p:sp>
      <p:sp>
        <p:nvSpPr>
          <p:cNvPr id="117940" name="TextBox 41"/>
          <p:cNvSpPr txBox="1">
            <a:spLocks noChangeArrowheads="1"/>
          </p:cNvSpPr>
          <p:nvPr/>
        </p:nvSpPr>
        <p:spPr bwMode="auto">
          <a:xfrm>
            <a:off x="7391400" y="1755775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smtClean="0">
                <a:solidFill>
                  <a:srgbClr val="000000"/>
                </a:solidFill>
                <a:latin typeface="Calibri" charset="0"/>
                <a:cs typeface="Arial" charset="0"/>
              </a:rPr>
              <a:t>Chip 7</a:t>
            </a:r>
          </a:p>
        </p:txBody>
      </p:sp>
      <p:cxnSp>
        <p:nvCxnSpPr>
          <p:cNvPr id="43" name="Shape 9"/>
          <p:cNvCxnSpPr>
            <a:cxnSpLocks noChangeShapeType="1"/>
          </p:cNvCxnSpPr>
          <p:nvPr/>
        </p:nvCxnSpPr>
        <p:spPr bwMode="auto">
          <a:xfrm rot="5400000" flipH="1" flipV="1">
            <a:off x="3571082" y="3888581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7942" name="TextBox 43"/>
          <p:cNvSpPr txBox="1">
            <a:spLocks noChangeArrowheads="1"/>
          </p:cNvSpPr>
          <p:nvPr/>
        </p:nvSpPr>
        <p:spPr bwMode="auto">
          <a:xfrm rot="-5400000">
            <a:off x="3423444" y="3666331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C0504D"/>
                </a:solidFill>
                <a:latin typeface="Calibri" charset="0"/>
                <a:cs typeface="Arial" charset="0"/>
              </a:rPr>
              <a:t>&lt;0:7&gt;</a:t>
            </a:r>
          </a:p>
        </p:txBody>
      </p:sp>
      <p:cxnSp>
        <p:nvCxnSpPr>
          <p:cNvPr id="45" name="Shape 9"/>
          <p:cNvCxnSpPr>
            <a:cxnSpLocks noChangeShapeType="1"/>
          </p:cNvCxnSpPr>
          <p:nvPr/>
        </p:nvCxnSpPr>
        <p:spPr bwMode="auto">
          <a:xfrm rot="5400000" flipH="1" flipV="1">
            <a:off x="4571207" y="3888581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7944" name="TextBox 45"/>
          <p:cNvSpPr txBox="1">
            <a:spLocks noChangeArrowheads="1"/>
          </p:cNvSpPr>
          <p:nvPr/>
        </p:nvSpPr>
        <p:spPr bwMode="auto">
          <a:xfrm rot="-5400000">
            <a:off x="4423569" y="3666331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C0504D"/>
                </a:solidFill>
                <a:latin typeface="Calibri" charset="0"/>
                <a:cs typeface="Arial" charset="0"/>
              </a:rPr>
              <a:t>&lt;8:15&gt;</a:t>
            </a:r>
          </a:p>
        </p:txBody>
      </p:sp>
      <p:cxnSp>
        <p:nvCxnSpPr>
          <p:cNvPr id="47" name="Shape 9"/>
          <p:cNvCxnSpPr>
            <a:cxnSpLocks noChangeShapeType="1"/>
          </p:cNvCxnSpPr>
          <p:nvPr/>
        </p:nvCxnSpPr>
        <p:spPr bwMode="auto">
          <a:xfrm rot="5400000" flipH="1" flipV="1">
            <a:off x="7314407" y="3888581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7946" name="TextBox 47"/>
          <p:cNvSpPr txBox="1">
            <a:spLocks noChangeArrowheads="1"/>
          </p:cNvSpPr>
          <p:nvPr/>
        </p:nvSpPr>
        <p:spPr bwMode="auto">
          <a:xfrm rot="-5400000">
            <a:off x="7166769" y="3666331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C0504D"/>
                </a:solidFill>
                <a:latin typeface="Calibri" charset="0"/>
                <a:cs typeface="Arial" charset="0"/>
              </a:rPr>
              <a:t>&lt;56:63&gt;</a:t>
            </a:r>
          </a:p>
        </p:txBody>
      </p:sp>
      <p:cxnSp>
        <p:nvCxnSpPr>
          <p:cNvPr id="50" name="Shape 9"/>
          <p:cNvCxnSpPr>
            <a:cxnSpLocks noChangeShapeType="1"/>
          </p:cNvCxnSpPr>
          <p:nvPr/>
        </p:nvCxnSpPr>
        <p:spPr bwMode="auto">
          <a:xfrm rot="5400000" flipH="1" flipV="1">
            <a:off x="5333207" y="4955381"/>
            <a:ext cx="1066800" cy="1587"/>
          </a:xfrm>
          <a:prstGeom prst="bentConnector3">
            <a:avLst>
              <a:gd name="adj1" fmla="val 50000"/>
            </a:avLst>
          </a:prstGeom>
          <a:noFill/>
          <a:ln w="1016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7948" name="TextBox 50"/>
          <p:cNvSpPr txBox="1">
            <a:spLocks noChangeArrowheads="1"/>
          </p:cNvSpPr>
          <p:nvPr/>
        </p:nvSpPr>
        <p:spPr bwMode="auto">
          <a:xfrm>
            <a:off x="5867400" y="4803775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C0504D"/>
                </a:solidFill>
                <a:latin typeface="Calibri" charset="0"/>
                <a:cs typeface="Arial" charset="0"/>
              </a:rPr>
              <a:t>Data &lt;0:63&gt;</a:t>
            </a:r>
          </a:p>
        </p:txBody>
      </p:sp>
      <p:cxnSp>
        <p:nvCxnSpPr>
          <p:cNvPr id="53" name="Shape 9"/>
          <p:cNvCxnSpPr>
            <a:cxnSpLocks noChangeShapeType="1"/>
          </p:cNvCxnSpPr>
          <p:nvPr/>
        </p:nvCxnSpPr>
        <p:spPr bwMode="auto">
          <a:xfrm>
            <a:off x="4114800" y="4419600"/>
            <a:ext cx="3733800" cy="1588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7950" name="TextBox 64"/>
          <p:cNvSpPr txBox="1">
            <a:spLocks noChangeArrowheads="1"/>
          </p:cNvSpPr>
          <p:nvPr/>
        </p:nvSpPr>
        <p:spPr bwMode="auto">
          <a:xfrm>
            <a:off x="6096000" y="2311400"/>
            <a:ext cx="762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200" b="1" smtClean="0">
                <a:solidFill>
                  <a:srgbClr val="000000"/>
                </a:solidFill>
                <a:latin typeface="Calibri" charset="0"/>
                <a:cs typeface="Arial" charset="0"/>
              </a:rPr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132396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Example: Transferring a cache block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43000" y="2133600"/>
            <a:ext cx="457200" cy="3429000"/>
          </a:xfrm>
          <a:prstGeom prst="rect">
            <a:avLst/>
          </a:prstGeom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8787" name="TextBox 4"/>
          <p:cNvSpPr txBox="1">
            <a:spLocks noChangeArrowheads="1"/>
          </p:cNvSpPr>
          <p:nvPr/>
        </p:nvSpPr>
        <p:spPr bwMode="auto">
          <a:xfrm>
            <a:off x="152400" y="1981200"/>
            <a:ext cx="914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8064A2"/>
                </a:solidFill>
                <a:latin typeface="Calibri" charset="0"/>
                <a:cs typeface="Arial" charset="0"/>
              </a:rPr>
              <a:t>0xFFFF…F</a:t>
            </a:r>
          </a:p>
        </p:txBody>
      </p:sp>
      <p:sp>
        <p:nvSpPr>
          <p:cNvPr id="118788" name="TextBox 5"/>
          <p:cNvSpPr txBox="1">
            <a:spLocks noChangeArrowheads="1"/>
          </p:cNvSpPr>
          <p:nvPr/>
        </p:nvSpPr>
        <p:spPr bwMode="auto">
          <a:xfrm>
            <a:off x="152400" y="5376863"/>
            <a:ext cx="9144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8064A2"/>
                </a:solidFill>
                <a:latin typeface="Calibri" charset="0"/>
                <a:cs typeface="Arial" charset="0"/>
              </a:rPr>
              <a:t>0x00</a:t>
            </a:r>
          </a:p>
        </p:txBody>
      </p:sp>
      <p:sp>
        <p:nvSpPr>
          <p:cNvPr id="118789" name="TextBox 6"/>
          <p:cNvSpPr txBox="1">
            <a:spLocks noChangeArrowheads="1"/>
          </p:cNvSpPr>
          <p:nvPr/>
        </p:nvSpPr>
        <p:spPr bwMode="auto">
          <a:xfrm>
            <a:off x="152400" y="4267200"/>
            <a:ext cx="914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8064A2"/>
                </a:solidFill>
                <a:latin typeface="Calibri" charset="0"/>
                <a:cs typeface="Arial" charset="0"/>
              </a:rPr>
              <a:t>0x40</a:t>
            </a:r>
          </a:p>
        </p:txBody>
      </p:sp>
      <p:sp>
        <p:nvSpPr>
          <p:cNvPr id="118790" name="TextBox 7"/>
          <p:cNvSpPr txBox="1">
            <a:spLocks noChangeArrowheads="1"/>
          </p:cNvSpPr>
          <p:nvPr/>
        </p:nvSpPr>
        <p:spPr bwMode="auto">
          <a:xfrm rot="-5400000">
            <a:off x="292100" y="3060700"/>
            <a:ext cx="762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200" b="1" smtClean="0">
                <a:solidFill>
                  <a:srgbClr val="8064A2"/>
                </a:solidFill>
                <a:latin typeface="Calibri" charset="0"/>
                <a:cs typeface="Arial" charset="0"/>
              </a:rPr>
              <a:t>...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5400000">
            <a:off x="1181101" y="4991100"/>
            <a:ext cx="1141412" cy="1587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143000" y="4419600"/>
            <a:ext cx="457200" cy="1143000"/>
          </a:xfrm>
          <a:prstGeom prst="rect">
            <a:avLst/>
          </a:prstGeom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8793" name="TextBox 14"/>
          <p:cNvSpPr txBox="1">
            <a:spLocks noChangeArrowheads="1"/>
          </p:cNvSpPr>
          <p:nvPr/>
        </p:nvSpPr>
        <p:spPr bwMode="auto">
          <a:xfrm>
            <a:off x="1752600" y="4724400"/>
            <a:ext cx="1143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000000"/>
                </a:solidFill>
                <a:latin typeface="Calibri" charset="0"/>
                <a:cs typeface="Arial" charset="0"/>
              </a:rPr>
              <a:t>64B 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000000"/>
                </a:solidFill>
                <a:latin typeface="Calibri" charset="0"/>
                <a:cs typeface="Arial" charset="0"/>
              </a:rPr>
              <a:t>cache block</a:t>
            </a:r>
          </a:p>
        </p:txBody>
      </p:sp>
      <p:sp>
        <p:nvSpPr>
          <p:cNvPr id="118794" name="TextBox 15"/>
          <p:cNvSpPr txBox="1">
            <a:spLocks noChangeArrowheads="1"/>
          </p:cNvSpPr>
          <p:nvPr/>
        </p:nvSpPr>
        <p:spPr bwMode="auto">
          <a:xfrm>
            <a:off x="304800" y="1447800"/>
            <a:ext cx="2133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000000"/>
                </a:solidFill>
                <a:latin typeface="Calibri" charset="0"/>
                <a:cs typeface="Arial" charset="0"/>
              </a:rPr>
              <a:t>Physical memory space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581400" y="2212975"/>
            <a:ext cx="4724400" cy="979488"/>
          </a:xfrm>
          <a:prstGeom prst="rect">
            <a:avLst/>
          </a:prstGeom>
          <a:solidFill>
            <a:schemeClr val="accent6">
              <a:alpha val="40000"/>
            </a:schemeClr>
          </a:solidFill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8796" name="TextBox 69"/>
          <p:cNvSpPr txBox="1">
            <a:spLocks noChangeArrowheads="1"/>
          </p:cNvSpPr>
          <p:nvPr/>
        </p:nvSpPr>
        <p:spPr bwMode="auto">
          <a:xfrm>
            <a:off x="5715000" y="1843088"/>
            <a:ext cx="1219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F79646"/>
                </a:solidFill>
                <a:latin typeface="Calibri" charset="0"/>
                <a:cs typeface="Arial" charset="0"/>
              </a:rPr>
              <a:t>Rank 0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3860800" y="23907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3784600" y="24923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7518400" y="23907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/>
        </p:nvGraphicFramePr>
        <p:xfrm>
          <a:off x="7442200" y="24923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4851400" y="23907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4775200" y="24923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7" name="Rectangle 36"/>
          <p:cNvSpPr/>
          <p:nvPr/>
        </p:nvSpPr>
        <p:spPr>
          <a:xfrm>
            <a:off x="3733800" y="2060575"/>
            <a:ext cx="762000" cy="12954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724400" y="2060575"/>
            <a:ext cx="762000" cy="12954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391400" y="2060575"/>
            <a:ext cx="762000" cy="12954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8962" name="TextBox 39"/>
          <p:cNvSpPr txBox="1">
            <a:spLocks noChangeArrowheads="1"/>
          </p:cNvSpPr>
          <p:nvPr/>
        </p:nvSpPr>
        <p:spPr bwMode="auto">
          <a:xfrm>
            <a:off x="3733800" y="1755775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smtClean="0">
                <a:solidFill>
                  <a:srgbClr val="000000"/>
                </a:solidFill>
                <a:latin typeface="Calibri" charset="0"/>
                <a:cs typeface="Arial" charset="0"/>
              </a:rPr>
              <a:t>Chip 0</a:t>
            </a:r>
          </a:p>
        </p:txBody>
      </p:sp>
      <p:sp>
        <p:nvSpPr>
          <p:cNvPr id="118963" name="TextBox 40"/>
          <p:cNvSpPr txBox="1">
            <a:spLocks noChangeArrowheads="1"/>
          </p:cNvSpPr>
          <p:nvPr/>
        </p:nvSpPr>
        <p:spPr bwMode="auto">
          <a:xfrm>
            <a:off x="4724400" y="1752600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smtClean="0">
                <a:solidFill>
                  <a:srgbClr val="000000"/>
                </a:solidFill>
                <a:latin typeface="Calibri" charset="0"/>
                <a:cs typeface="Arial" charset="0"/>
              </a:rPr>
              <a:t>Chip 1</a:t>
            </a:r>
          </a:p>
        </p:txBody>
      </p:sp>
      <p:sp>
        <p:nvSpPr>
          <p:cNvPr id="118964" name="TextBox 41"/>
          <p:cNvSpPr txBox="1">
            <a:spLocks noChangeArrowheads="1"/>
          </p:cNvSpPr>
          <p:nvPr/>
        </p:nvSpPr>
        <p:spPr bwMode="auto">
          <a:xfrm>
            <a:off x="7391400" y="1755775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smtClean="0">
                <a:solidFill>
                  <a:srgbClr val="000000"/>
                </a:solidFill>
                <a:latin typeface="Calibri" charset="0"/>
                <a:cs typeface="Arial" charset="0"/>
              </a:rPr>
              <a:t>Chip 7</a:t>
            </a:r>
          </a:p>
        </p:txBody>
      </p:sp>
      <p:cxnSp>
        <p:nvCxnSpPr>
          <p:cNvPr id="43" name="Shape 9"/>
          <p:cNvCxnSpPr>
            <a:cxnSpLocks noChangeShapeType="1"/>
          </p:cNvCxnSpPr>
          <p:nvPr/>
        </p:nvCxnSpPr>
        <p:spPr bwMode="auto">
          <a:xfrm rot="5400000" flipH="1" flipV="1">
            <a:off x="3571082" y="3888581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8966" name="TextBox 43"/>
          <p:cNvSpPr txBox="1">
            <a:spLocks noChangeArrowheads="1"/>
          </p:cNvSpPr>
          <p:nvPr/>
        </p:nvSpPr>
        <p:spPr bwMode="auto">
          <a:xfrm rot="-5400000">
            <a:off x="3423444" y="3666331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C0504D"/>
                </a:solidFill>
                <a:latin typeface="Calibri" charset="0"/>
                <a:cs typeface="Arial" charset="0"/>
              </a:rPr>
              <a:t>&lt;0:7&gt;</a:t>
            </a:r>
          </a:p>
        </p:txBody>
      </p:sp>
      <p:cxnSp>
        <p:nvCxnSpPr>
          <p:cNvPr id="45" name="Shape 9"/>
          <p:cNvCxnSpPr>
            <a:cxnSpLocks noChangeShapeType="1"/>
          </p:cNvCxnSpPr>
          <p:nvPr/>
        </p:nvCxnSpPr>
        <p:spPr bwMode="auto">
          <a:xfrm rot="5400000" flipH="1" flipV="1">
            <a:off x="4571207" y="3888581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8968" name="TextBox 45"/>
          <p:cNvSpPr txBox="1">
            <a:spLocks noChangeArrowheads="1"/>
          </p:cNvSpPr>
          <p:nvPr/>
        </p:nvSpPr>
        <p:spPr bwMode="auto">
          <a:xfrm rot="-5400000">
            <a:off x="4423569" y="3666331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C0504D"/>
                </a:solidFill>
                <a:latin typeface="Calibri" charset="0"/>
                <a:cs typeface="Arial" charset="0"/>
              </a:rPr>
              <a:t>&lt;8:15&gt;</a:t>
            </a:r>
          </a:p>
        </p:txBody>
      </p:sp>
      <p:cxnSp>
        <p:nvCxnSpPr>
          <p:cNvPr id="47" name="Shape 9"/>
          <p:cNvCxnSpPr>
            <a:cxnSpLocks noChangeShapeType="1"/>
          </p:cNvCxnSpPr>
          <p:nvPr/>
        </p:nvCxnSpPr>
        <p:spPr bwMode="auto">
          <a:xfrm rot="5400000" flipH="1" flipV="1">
            <a:off x="7314407" y="3888581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8970" name="TextBox 47"/>
          <p:cNvSpPr txBox="1">
            <a:spLocks noChangeArrowheads="1"/>
          </p:cNvSpPr>
          <p:nvPr/>
        </p:nvSpPr>
        <p:spPr bwMode="auto">
          <a:xfrm rot="-5400000">
            <a:off x="7166769" y="3666331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C0504D"/>
                </a:solidFill>
                <a:latin typeface="Calibri" charset="0"/>
                <a:cs typeface="Arial" charset="0"/>
              </a:rPr>
              <a:t>&lt;56:63&gt;</a:t>
            </a:r>
          </a:p>
        </p:txBody>
      </p:sp>
      <p:cxnSp>
        <p:nvCxnSpPr>
          <p:cNvPr id="50" name="Shape 9"/>
          <p:cNvCxnSpPr>
            <a:cxnSpLocks noChangeShapeType="1"/>
          </p:cNvCxnSpPr>
          <p:nvPr/>
        </p:nvCxnSpPr>
        <p:spPr bwMode="auto">
          <a:xfrm rot="5400000" flipH="1" flipV="1">
            <a:off x="5333207" y="4955381"/>
            <a:ext cx="1066800" cy="1587"/>
          </a:xfrm>
          <a:prstGeom prst="bentConnector3">
            <a:avLst>
              <a:gd name="adj1" fmla="val 50000"/>
            </a:avLst>
          </a:prstGeom>
          <a:noFill/>
          <a:ln w="1016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8972" name="TextBox 50"/>
          <p:cNvSpPr txBox="1">
            <a:spLocks noChangeArrowheads="1"/>
          </p:cNvSpPr>
          <p:nvPr/>
        </p:nvSpPr>
        <p:spPr bwMode="auto">
          <a:xfrm>
            <a:off x="5867400" y="4803775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C0504D"/>
                </a:solidFill>
                <a:latin typeface="Calibri" charset="0"/>
                <a:cs typeface="Arial" charset="0"/>
              </a:rPr>
              <a:t>Data &lt;0:63&gt;</a:t>
            </a:r>
          </a:p>
        </p:txBody>
      </p:sp>
      <p:cxnSp>
        <p:nvCxnSpPr>
          <p:cNvPr id="52" name="Shape 9"/>
          <p:cNvCxnSpPr>
            <a:cxnSpLocks noChangeShapeType="1"/>
          </p:cNvCxnSpPr>
          <p:nvPr/>
        </p:nvCxnSpPr>
        <p:spPr bwMode="auto">
          <a:xfrm>
            <a:off x="4114800" y="4419600"/>
            <a:ext cx="3733800" cy="1588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8974" name="TextBox 52"/>
          <p:cNvSpPr txBox="1">
            <a:spLocks noChangeArrowheads="1"/>
          </p:cNvSpPr>
          <p:nvPr/>
        </p:nvSpPr>
        <p:spPr bwMode="auto">
          <a:xfrm>
            <a:off x="3048000" y="2600325"/>
            <a:ext cx="457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smtClean="0">
                <a:solidFill>
                  <a:srgbClr val="FF0000"/>
                </a:solidFill>
                <a:latin typeface="Calibri" charset="0"/>
                <a:cs typeface="Arial" charset="0"/>
              </a:rPr>
              <a:t>Row 0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smtClean="0">
                <a:solidFill>
                  <a:srgbClr val="FF0000"/>
                </a:solidFill>
                <a:latin typeface="Calibri" charset="0"/>
                <a:cs typeface="Arial" charset="0"/>
              </a:rPr>
              <a:t>Col 0</a:t>
            </a:r>
          </a:p>
        </p:txBody>
      </p:sp>
      <p:cxnSp>
        <p:nvCxnSpPr>
          <p:cNvPr id="55" name="Straight Arrow Connector 54"/>
          <p:cNvCxnSpPr>
            <a:endCxn id="118974" idx="3"/>
          </p:cNvCxnSpPr>
          <p:nvPr/>
        </p:nvCxnSpPr>
        <p:spPr>
          <a:xfrm rot="10800000" flipV="1">
            <a:off x="3505200" y="2819400"/>
            <a:ext cx="304800" cy="4286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976" name="TextBox 58"/>
          <p:cNvSpPr txBox="1">
            <a:spLocks noChangeArrowheads="1"/>
          </p:cNvSpPr>
          <p:nvPr/>
        </p:nvSpPr>
        <p:spPr bwMode="auto">
          <a:xfrm>
            <a:off x="6096000" y="2311400"/>
            <a:ext cx="762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200" b="1" smtClean="0">
                <a:solidFill>
                  <a:srgbClr val="000000"/>
                </a:solidFill>
                <a:latin typeface="Calibri" charset="0"/>
                <a:cs typeface="Arial" charset="0"/>
              </a:rPr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363563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Example: Transferring a cache block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43000" y="2133600"/>
            <a:ext cx="457200" cy="3429000"/>
          </a:xfrm>
          <a:prstGeom prst="rect">
            <a:avLst/>
          </a:prstGeom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9811" name="TextBox 4"/>
          <p:cNvSpPr txBox="1">
            <a:spLocks noChangeArrowheads="1"/>
          </p:cNvSpPr>
          <p:nvPr/>
        </p:nvSpPr>
        <p:spPr bwMode="auto">
          <a:xfrm>
            <a:off x="152400" y="1981200"/>
            <a:ext cx="914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8064A2"/>
                </a:solidFill>
                <a:latin typeface="Calibri" charset="0"/>
                <a:cs typeface="Arial" charset="0"/>
              </a:rPr>
              <a:t>0xFFFF…F</a:t>
            </a:r>
          </a:p>
        </p:txBody>
      </p:sp>
      <p:sp>
        <p:nvSpPr>
          <p:cNvPr id="119812" name="TextBox 5"/>
          <p:cNvSpPr txBox="1">
            <a:spLocks noChangeArrowheads="1"/>
          </p:cNvSpPr>
          <p:nvPr/>
        </p:nvSpPr>
        <p:spPr bwMode="auto">
          <a:xfrm>
            <a:off x="152400" y="5376863"/>
            <a:ext cx="9144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8064A2"/>
                </a:solidFill>
                <a:latin typeface="Calibri" charset="0"/>
                <a:cs typeface="Arial" charset="0"/>
              </a:rPr>
              <a:t>0x00</a:t>
            </a:r>
          </a:p>
        </p:txBody>
      </p:sp>
      <p:sp>
        <p:nvSpPr>
          <p:cNvPr id="119813" name="TextBox 6"/>
          <p:cNvSpPr txBox="1">
            <a:spLocks noChangeArrowheads="1"/>
          </p:cNvSpPr>
          <p:nvPr/>
        </p:nvSpPr>
        <p:spPr bwMode="auto">
          <a:xfrm>
            <a:off x="152400" y="4267200"/>
            <a:ext cx="914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8064A2"/>
                </a:solidFill>
                <a:latin typeface="Calibri" charset="0"/>
                <a:cs typeface="Arial" charset="0"/>
              </a:rPr>
              <a:t>0x40</a:t>
            </a:r>
          </a:p>
        </p:txBody>
      </p:sp>
      <p:sp>
        <p:nvSpPr>
          <p:cNvPr id="119814" name="TextBox 7"/>
          <p:cNvSpPr txBox="1">
            <a:spLocks noChangeArrowheads="1"/>
          </p:cNvSpPr>
          <p:nvPr/>
        </p:nvSpPr>
        <p:spPr bwMode="auto">
          <a:xfrm rot="-5400000">
            <a:off x="292100" y="3060700"/>
            <a:ext cx="762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200" b="1" smtClean="0">
                <a:solidFill>
                  <a:srgbClr val="8064A2"/>
                </a:solidFill>
                <a:latin typeface="Calibri" charset="0"/>
                <a:cs typeface="Arial" charset="0"/>
              </a:rPr>
              <a:t>...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5400000">
            <a:off x="1181101" y="4991100"/>
            <a:ext cx="1141412" cy="1587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143000" y="4419600"/>
            <a:ext cx="457200" cy="1143000"/>
          </a:xfrm>
          <a:prstGeom prst="rect">
            <a:avLst/>
          </a:prstGeom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9817" name="TextBox 14"/>
          <p:cNvSpPr txBox="1">
            <a:spLocks noChangeArrowheads="1"/>
          </p:cNvSpPr>
          <p:nvPr/>
        </p:nvSpPr>
        <p:spPr bwMode="auto">
          <a:xfrm>
            <a:off x="1752600" y="4724400"/>
            <a:ext cx="1143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000000"/>
                </a:solidFill>
                <a:latin typeface="Calibri" charset="0"/>
                <a:cs typeface="Arial" charset="0"/>
              </a:rPr>
              <a:t>64B 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000000"/>
                </a:solidFill>
                <a:latin typeface="Calibri" charset="0"/>
                <a:cs typeface="Arial" charset="0"/>
              </a:rPr>
              <a:t>cache block</a:t>
            </a:r>
          </a:p>
        </p:txBody>
      </p:sp>
      <p:sp>
        <p:nvSpPr>
          <p:cNvPr id="119818" name="TextBox 15"/>
          <p:cNvSpPr txBox="1">
            <a:spLocks noChangeArrowheads="1"/>
          </p:cNvSpPr>
          <p:nvPr/>
        </p:nvSpPr>
        <p:spPr bwMode="auto">
          <a:xfrm>
            <a:off x="304800" y="1447800"/>
            <a:ext cx="2133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000000"/>
                </a:solidFill>
                <a:latin typeface="Calibri" charset="0"/>
                <a:cs typeface="Arial" charset="0"/>
              </a:rPr>
              <a:t>Physical memory space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581400" y="2212975"/>
            <a:ext cx="4724400" cy="979488"/>
          </a:xfrm>
          <a:prstGeom prst="rect">
            <a:avLst/>
          </a:prstGeom>
          <a:solidFill>
            <a:schemeClr val="accent6">
              <a:alpha val="40000"/>
            </a:schemeClr>
          </a:solidFill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9820" name="TextBox 69"/>
          <p:cNvSpPr txBox="1">
            <a:spLocks noChangeArrowheads="1"/>
          </p:cNvSpPr>
          <p:nvPr/>
        </p:nvSpPr>
        <p:spPr bwMode="auto">
          <a:xfrm>
            <a:off x="5715000" y="1843088"/>
            <a:ext cx="1219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F79646"/>
                </a:solidFill>
                <a:latin typeface="Calibri" charset="0"/>
                <a:cs typeface="Arial" charset="0"/>
              </a:rPr>
              <a:t>Rank 0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3860800" y="23907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3784600" y="24923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7518400" y="23907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/>
        </p:nvGraphicFramePr>
        <p:xfrm>
          <a:off x="7442200" y="24923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4851400" y="23907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4775200" y="24923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7" name="Rectangle 36"/>
          <p:cNvSpPr/>
          <p:nvPr/>
        </p:nvSpPr>
        <p:spPr>
          <a:xfrm>
            <a:off x="3733800" y="2060575"/>
            <a:ext cx="762000" cy="12954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724400" y="2060575"/>
            <a:ext cx="762000" cy="12954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391400" y="2060575"/>
            <a:ext cx="762000" cy="12954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9986" name="TextBox 39"/>
          <p:cNvSpPr txBox="1">
            <a:spLocks noChangeArrowheads="1"/>
          </p:cNvSpPr>
          <p:nvPr/>
        </p:nvSpPr>
        <p:spPr bwMode="auto">
          <a:xfrm>
            <a:off x="3733800" y="1755775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smtClean="0">
                <a:solidFill>
                  <a:srgbClr val="000000"/>
                </a:solidFill>
                <a:latin typeface="Calibri" charset="0"/>
                <a:cs typeface="Arial" charset="0"/>
              </a:rPr>
              <a:t>Chip 0</a:t>
            </a:r>
          </a:p>
        </p:txBody>
      </p:sp>
      <p:sp>
        <p:nvSpPr>
          <p:cNvPr id="119987" name="TextBox 40"/>
          <p:cNvSpPr txBox="1">
            <a:spLocks noChangeArrowheads="1"/>
          </p:cNvSpPr>
          <p:nvPr/>
        </p:nvSpPr>
        <p:spPr bwMode="auto">
          <a:xfrm>
            <a:off x="4724400" y="1752600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smtClean="0">
                <a:solidFill>
                  <a:srgbClr val="000000"/>
                </a:solidFill>
                <a:latin typeface="Calibri" charset="0"/>
                <a:cs typeface="Arial" charset="0"/>
              </a:rPr>
              <a:t>Chip 1</a:t>
            </a:r>
          </a:p>
        </p:txBody>
      </p:sp>
      <p:sp>
        <p:nvSpPr>
          <p:cNvPr id="119988" name="TextBox 41"/>
          <p:cNvSpPr txBox="1">
            <a:spLocks noChangeArrowheads="1"/>
          </p:cNvSpPr>
          <p:nvPr/>
        </p:nvSpPr>
        <p:spPr bwMode="auto">
          <a:xfrm>
            <a:off x="7391400" y="1755775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smtClean="0">
                <a:solidFill>
                  <a:srgbClr val="000000"/>
                </a:solidFill>
                <a:latin typeface="Calibri" charset="0"/>
                <a:cs typeface="Arial" charset="0"/>
              </a:rPr>
              <a:t>Chip 7</a:t>
            </a:r>
          </a:p>
        </p:txBody>
      </p:sp>
      <p:cxnSp>
        <p:nvCxnSpPr>
          <p:cNvPr id="43" name="Shape 9"/>
          <p:cNvCxnSpPr>
            <a:cxnSpLocks noChangeShapeType="1"/>
          </p:cNvCxnSpPr>
          <p:nvPr/>
        </p:nvCxnSpPr>
        <p:spPr bwMode="auto">
          <a:xfrm rot="5400000" flipH="1" flipV="1">
            <a:off x="3571082" y="3888581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9990" name="TextBox 43"/>
          <p:cNvSpPr txBox="1">
            <a:spLocks noChangeArrowheads="1"/>
          </p:cNvSpPr>
          <p:nvPr/>
        </p:nvSpPr>
        <p:spPr bwMode="auto">
          <a:xfrm rot="-5400000">
            <a:off x="3423444" y="3666331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C0504D"/>
                </a:solidFill>
                <a:latin typeface="Calibri" charset="0"/>
                <a:cs typeface="Arial" charset="0"/>
              </a:rPr>
              <a:t>&lt;0:7&gt;</a:t>
            </a:r>
          </a:p>
        </p:txBody>
      </p:sp>
      <p:cxnSp>
        <p:nvCxnSpPr>
          <p:cNvPr id="45" name="Shape 9"/>
          <p:cNvCxnSpPr>
            <a:cxnSpLocks noChangeShapeType="1"/>
          </p:cNvCxnSpPr>
          <p:nvPr/>
        </p:nvCxnSpPr>
        <p:spPr bwMode="auto">
          <a:xfrm rot="5400000" flipH="1" flipV="1">
            <a:off x="4571207" y="3888581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9992" name="TextBox 45"/>
          <p:cNvSpPr txBox="1">
            <a:spLocks noChangeArrowheads="1"/>
          </p:cNvSpPr>
          <p:nvPr/>
        </p:nvSpPr>
        <p:spPr bwMode="auto">
          <a:xfrm rot="-5400000">
            <a:off x="4423569" y="3666331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C0504D"/>
                </a:solidFill>
                <a:latin typeface="Calibri" charset="0"/>
                <a:cs typeface="Arial" charset="0"/>
              </a:rPr>
              <a:t>&lt;8:15&gt;</a:t>
            </a:r>
          </a:p>
        </p:txBody>
      </p:sp>
      <p:cxnSp>
        <p:nvCxnSpPr>
          <p:cNvPr id="47" name="Shape 9"/>
          <p:cNvCxnSpPr>
            <a:cxnSpLocks noChangeShapeType="1"/>
          </p:cNvCxnSpPr>
          <p:nvPr/>
        </p:nvCxnSpPr>
        <p:spPr bwMode="auto">
          <a:xfrm rot="5400000" flipH="1" flipV="1">
            <a:off x="7314407" y="3888581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9994" name="TextBox 47"/>
          <p:cNvSpPr txBox="1">
            <a:spLocks noChangeArrowheads="1"/>
          </p:cNvSpPr>
          <p:nvPr/>
        </p:nvSpPr>
        <p:spPr bwMode="auto">
          <a:xfrm rot="-5400000">
            <a:off x="7166769" y="3666331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C0504D"/>
                </a:solidFill>
                <a:latin typeface="Calibri" charset="0"/>
                <a:cs typeface="Arial" charset="0"/>
              </a:rPr>
              <a:t>&lt;56:63&gt;</a:t>
            </a:r>
          </a:p>
        </p:txBody>
      </p:sp>
      <p:cxnSp>
        <p:nvCxnSpPr>
          <p:cNvPr id="50" name="Shape 9"/>
          <p:cNvCxnSpPr>
            <a:cxnSpLocks noChangeShapeType="1"/>
          </p:cNvCxnSpPr>
          <p:nvPr/>
        </p:nvCxnSpPr>
        <p:spPr bwMode="auto">
          <a:xfrm rot="5400000" flipH="1" flipV="1">
            <a:off x="5333207" y="4955381"/>
            <a:ext cx="1066800" cy="1587"/>
          </a:xfrm>
          <a:prstGeom prst="bentConnector3">
            <a:avLst>
              <a:gd name="adj1" fmla="val 50000"/>
            </a:avLst>
          </a:prstGeom>
          <a:noFill/>
          <a:ln w="1016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9996" name="TextBox 50"/>
          <p:cNvSpPr txBox="1">
            <a:spLocks noChangeArrowheads="1"/>
          </p:cNvSpPr>
          <p:nvPr/>
        </p:nvSpPr>
        <p:spPr bwMode="auto">
          <a:xfrm>
            <a:off x="5867400" y="4803775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C0504D"/>
                </a:solidFill>
                <a:latin typeface="Calibri" charset="0"/>
                <a:cs typeface="Arial" charset="0"/>
              </a:rPr>
              <a:t>Data &lt;0:63&gt;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182688" y="5227638"/>
            <a:ext cx="381000" cy="304800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prstClr val="white"/>
                </a:solidFill>
                <a:latin typeface="Calibri"/>
              </a:rPr>
              <a:t>8B</a:t>
            </a:r>
          </a:p>
        </p:txBody>
      </p:sp>
      <p:cxnSp>
        <p:nvCxnSpPr>
          <p:cNvPr id="53" name="Shape 9"/>
          <p:cNvCxnSpPr>
            <a:cxnSpLocks noChangeShapeType="1"/>
          </p:cNvCxnSpPr>
          <p:nvPr/>
        </p:nvCxnSpPr>
        <p:spPr bwMode="auto">
          <a:xfrm>
            <a:off x="4114800" y="4419600"/>
            <a:ext cx="3733800" cy="1588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9999" name="TextBox 53"/>
          <p:cNvSpPr txBox="1">
            <a:spLocks noChangeArrowheads="1"/>
          </p:cNvSpPr>
          <p:nvPr/>
        </p:nvSpPr>
        <p:spPr bwMode="auto">
          <a:xfrm>
            <a:off x="3048000" y="2600325"/>
            <a:ext cx="457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smtClean="0">
                <a:solidFill>
                  <a:srgbClr val="FF0000"/>
                </a:solidFill>
                <a:latin typeface="Calibri" charset="0"/>
                <a:cs typeface="Arial" charset="0"/>
              </a:rPr>
              <a:t>Row 0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smtClean="0">
                <a:solidFill>
                  <a:srgbClr val="FF0000"/>
                </a:solidFill>
                <a:latin typeface="Calibri" charset="0"/>
                <a:cs typeface="Arial" charset="0"/>
              </a:rPr>
              <a:t>Col 0</a:t>
            </a:r>
          </a:p>
        </p:txBody>
      </p:sp>
      <p:cxnSp>
        <p:nvCxnSpPr>
          <p:cNvPr id="55" name="Straight Arrow Connector 54"/>
          <p:cNvCxnSpPr>
            <a:endCxn id="119999" idx="3"/>
          </p:cNvCxnSpPr>
          <p:nvPr/>
        </p:nvCxnSpPr>
        <p:spPr>
          <a:xfrm rot="10800000" flipV="1">
            <a:off x="3505200" y="2819400"/>
            <a:ext cx="304800" cy="4286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001" name="TextBox 55"/>
          <p:cNvSpPr txBox="1">
            <a:spLocks noChangeArrowheads="1"/>
          </p:cNvSpPr>
          <p:nvPr/>
        </p:nvSpPr>
        <p:spPr bwMode="auto">
          <a:xfrm>
            <a:off x="6096000" y="2311400"/>
            <a:ext cx="762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200" b="1" smtClean="0">
                <a:solidFill>
                  <a:srgbClr val="000000"/>
                </a:solidFill>
                <a:latin typeface="Calibri" charset="0"/>
                <a:cs typeface="Arial" charset="0"/>
              </a:rPr>
              <a:t>. . .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638800" y="5486400"/>
            <a:ext cx="457200" cy="304800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prstClr val="white"/>
                </a:solidFill>
                <a:latin typeface="Calibri"/>
              </a:rPr>
              <a:t>8B</a:t>
            </a:r>
          </a:p>
        </p:txBody>
      </p:sp>
    </p:spTree>
    <p:extLst>
      <p:ext uri="{BB962C8B-B14F-4D97-AF65-F5344CB8AC3E}">
        <p14:creationId xmlns:p14="http://schemas.microsoft.com/office/powerpoint/2010/main" val="384344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Example: Transferring a cache block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43000" y="2133600"/>
            <a:ext cx="457200" cy="3429000"/>
          </a:xfrm>
          <a:prstGeom prst="rect">
            <a:avLst/>
          </a:prstGeom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0835" name="TextBox 4"/>
          <p:cNvSpPr txBox="1">
            <a:spLocks noChangeArrowheads="1"/>
          </p:cNvSpPr>
          <p:nvPr/>
        </p:nvSpPr>
        <p:spPr bwMode="auto">
          <a:xfrm>
            <a:off x="152400" y="1981200"/>
            <a:ext cx="914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8064A2"/>
                </a:solidFill>
                <a:latin typeface="Calibri" charset="0"/>
                <a:cs typeface="Arial" charset="0"/>
              </a:rPr>
              <a:t>0xFFFF…F</a:t>
            </a:r>
          </a:p>
        </p:txBody>
      </p:sp>
      <p:sp>
        <p:nvSpPr>
          <p:cNvPr id="120836" name="TextBox 5"/>
          <p:cNvSpPr txBox="1">
            <a:spLocks noChangeArrowheads="1"/>
          </p:cNvSpPr>
          <p:nvPr/>
        </p:nvSpPr>
        <p:spPr bwMode="auto">
          <a:xfrm>
            <a:off x="152400" y="5376863"/>
            <a:ext cx="9144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8064A2"/>
                </a:solidFill>
                <a:latin typeface="Calibri" charset="0"/>
                <a:cs typeface="Arial" charset="0"/>
              </a:rPr>
              <a:t>0x00</a:t>
            </a:r>
          </a:p>
        </p:txBody>
      </p:sp>
      <p:sp>
        <p:nvSpPr>
          <p:cNvPr id="120837" name="TextBox 6"/>
          <p:cNvSpPr txBox="1">
            <a:spLocks noChangeArrowheads="1"/>
          </p:cNvSpPr>
          <p:nvPr/>
        </p:nvSpPr>
        <p:spPr bwMode="auto">
          <a:xfrm>
            <a:off x="152400" y="4267200"/>
            <a:ext cx="914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8064A2"/>
                </a:solidFill>
                <a:latin typeface="Calibri" charset="0"/>
                <a:cs typeface="Arial" charset="0"/>
              </a:rPr>
              <a:t>0x40</a:t>
            </a:r>
          </a:p>
        </p:txBody>
      </p:sp>
      <p:sp>
        <p:nvSpPr>
          <p:cNvPr id="120838" name="TextBox 7"/>
          <p:cNvSpPr txBox="1">
            <a:spLocks noChangeArrowheads="1"/>
          </p:cNvSpPr>
          <p:nvPr/>
        </p:nvSpPr>
        <p:spPr bwMode="auto">
          <a:xfrm rot="-5400000">
            <a:off x="292100" y="3060700"/>
            <a:ext cx="762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200" b="1" smtClean="0">
                <a:solidFill>
                  <a:srgbClr val="8064A2"/>
                </a:solidFill>
                <a:latin typeface="Calibri" charset="0"/>
                <a:cs typeface="Arial" charset="0"/>
              </a:rPr>
              <a:t>...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5400000">
            <a:off x="1181101" y="4991100"/>
            <a:ext cx="1141412" cy="1587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143000" y="4419600"/>
            <a:ext cx="457200" cy="1143000"/>
          </a:xfrm>
          <a:prstGeom prst="rect">
            <a:avLst/>
          </a:prstGeom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0841" name="TextBox 14"/>
          <p:cNvSpPr txBox="1">
            <a:spLocks noChangeArrowheads="1"/>
          </p:cNvSpPr>
          <p:nvPr/>
        </p:nvSpPr>
        <p:spPr bwMode="auto">
          <a:xfrm>
            <a:off x="1752600" y="4724400"/>
            <a:ext cx="1143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000000"/>
                </a:solidFill>
                <a:latin typeface="Calibri" charset="0"/>
                <a:cs typeface="Arial" charset="0"/>
              </a:rPr>
              <a:t>64B 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000000"/>
                </a:solidFill>
                <a:latin typeface="Calibri" charset="0"/>
                <a:cs typeface="Arial" charset="0"/>
              </a:rPr>
              <a:t>cache block</a:t>
            </a:r>
          </a:p>
        </p:txBody>
      </p:sp>
      <p:sp>
        <p:nvSpPr>
          <p:cNvPr id="120842" name="TextBox 15"/>
          <p:cNvSpPr txBox="1">
            <a:spLocks noChangeArrowheads="1"/>
          </p:cNvSpPr>
          <p:nvPr/>
        </p:nvSpPr>
        <p:spPr bwMode="auto">
          <a:xfrm>
            <a:off x="304800" y="1447800"/>
            <a:ext cx="2133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000000"/>
                </a:solidFill>
                <a:latin typeface="Calibri" charset="0"/>
                <a:cs typeface="Arial" charset="0"/>
              </a:rPr>
              <a:t>Physical memory space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581400" y="2212975"/>
            <a:ext cx="4724400" cy="979488"/>
          </a:xfrm>
          <a:prstGeom prst="rect">
            <a:avLst/>
          </a:prstGeom>
          <a:solidFill>
            <a:schemeClr val="accent6">
              <a:alpha val="40000"/>
            </a:schemeClr>
          </a:solidFill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0844" name="TextBox 69"/>
          <p:cNvSpPr txBox="1">
            <a:spLocks noChangeArrowheads="1"/>
          </p:cNvSpPr>
          <p:nvPr/>
        </p:nvSpPr>
        <p:spPr bwMode="auto">
          <a:xfrm>
            <a:off x="5715000" y="1843088"/>
            <a:ext cx="1219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F79646"/>
                </a:solidFill>
                <a:latin typeface="Calibri" charset="0"/>
                <a:cs typeface="Arial" charset="0"/>
              </a:rPr>
              <a:t>Rank 0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3860800" y="23907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3784600" y="24923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7518400" y="23907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/>
        </p:nvGraphicFramePr>
        <p:xfrm>
          <a:off x="7442200" y="24923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4851400" y="23907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4775200" y="24923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7" name="Rectangle 36"/>
          <p:cNvSpPr/>
          <p:nvPr/>
        </p:nvSpPr>
        <p:spPr>
          <a:xfrm>
            <a:off x="3733800" y="2060575"/>
            <a:ext cx="762000" cy="12954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724400" y="2060575"/>
            <a:ext cx="762000" cy="12954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391400" y="2060575"/>
            <a:ext cx="762000" cy="12954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010" name="TextBox 39"/>
          <p:cNvSpPr txBox="1">
            <a:spLocks noChangeArrowheads="1"/>
          </p:cNvSpPr>
          <p:nvPr/>
        </p:nvSpPr>
        <p:spPr bwMode="auto">
          <a:xfrm>
            <a:off x="3733800" y="1755775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smtClean="0">
                <a:solidFill>
                  <a:srgbClr val="000000"/>
                </a:solidFill>
                <a:latin typeface="Calibri" charset="0"/>
                <a:cs typeface="Arial" charset="0"/>
              </a:rPr>
              <a:t>Chip 0</a:t>
            </a:r>
          </a:p>
        </p:txBody>
      </p:sp>
      <p:sp>
        <p:nvSpPr>
          <p:cNvPr id="121011" name="TextBox 40"/>
          <p:cNvSpPr txBox="1">
            <a:spLocks noChangeArrowheads="1"/>
          </p:cNvSpPr>
          <p:nvPr/>
        </p:nvSpPr>
        <p:spPr bwMode="auto">
          <a:xfrm>
            <a:off x="4724400" y="1752600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smtClean="0">
                <a:solidFill>
                  <a:srgbClr val="000000"/>
                </a:solidFill>
                <a:latin typeface="Calibri" charset="0"/>
                <a:cs typeface="Arial" charset="0"/>
              </a:rPr>
              <a:t>Chip 1</a:t>
            </a:r>
          </a:p>
        </p:txBody>
      </p:sp>
      <p:sp>
        <p:nvSpPr>
          <p:cNvPr id="121012" name="TextBox 41"/>
          <p:cNvSpPr txBox="1">
            <a:spLocks noChangeArrowheads="1"/>
          </p:cNvSpPr>
          <p:nvPr/>
        </p:nvSpPr>
        <p:spPr bwMode="auto">
          <a:xfrm>
            <a:off x="7391400" y="1755775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smtClean="0">
                <a:solidFill>
                  <a:srgbClr val="000000"/>
                </a:solidFill>
                <a:latin typeface="Calibri" charset="0"/>
                <a:cs typeface="Arial" charset="0"/>
              </a:rPr>
              <a:t>Chip 7</a:t>
            </a:r>
          </a:p>
        </p:txBody>
      </p:sp>
      <p:cxnSp>
        <p:nvCxnSpPr>
          <p:cNvPr id="43" name="Shape 9"/>
          <p:cNvCxnSpPr>
            <a:cxnSpLocks noChangeShapeType="1"/>
          </p:cNvCxnSpPr>
          <p:nvPr/>
        </p:nvCxnSpPr>
        <p:spPr bwMode="auto">
          <a:xfrm rot="5400000" flipH="1" flipV="1">
            <a:off x="3571082" y="3888581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21014" name="TextBox 43"/>
          <p:cNvSpPr txBox="1">
            <a:spLocks noChangeArrowheads="1"/>
          </p:cNvSpPr>
          <p:nvPr/>
        </p:nvSpPr>
        <p:spPr bwMode="auto">
          <a:xfrm rot="-5400000">
            <a:off x="3423444" y="3666331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C0504D"/>
                </a:solidFill>
                <a:latin typeface="Calibri" charset="0"/>
                <a:cs typeface="Arial" charset="0"/>
              </a:rPr>
              <a:t>&lt;0:7&gt;</a:t>
            </a:r>
          </a:p>
        </p:txBody>
      </p:sp>
      <p:cxnSp>
        <p:nvCxnSpPr>
          <p:cNvPr id="45" name="Shape 9"/>
          <p:cNvCxnSpPr>
            <a:cxnSpLocks noChangeShapeType="1"/>
          </p:cNvCxnSpPr>
          <p:nvPr/>
        </p:nvCxnSpPr>
        <p:spPr bwMode="auto">
          <a:xfrm rot="5400000" flipH="1" flipV="1">
            <a:off x="4571207" y="3888581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21016" name="TextBox 45"/>
          <p:cNvSpPr txBox="1">
            <a:spLocks noChangeArrowheads="1"/>
          </p:cNvSpPr>
          <p:nvPr/>
        </p:nvSpPr>
        <p:spPr bwMode="auto">
          <a:xfrm rot="-5400000">
            <a:off x="4423569" y="3666331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C0504D"/>
                </a:solidFill>
                <a:latin typeface="Calibri" charset="0"/>
                <a:cs typeface="Arial" charset="0"/>
              </a:rPr>
              <a:t>&lt;8:15&gt;</a:t>
            </a:r>
          </a:p>
        </p:txBody>
      </p:sp>
      <p:cxnSp>
        <p:nvCxnSpPr>
          <p:cNvPr id="47" name="Shape 9"/>
          <p:cNvCxnSpPr>
            <a:cxnSpLocks noChangeShapeType="1"/>
          </p:cNvCxnSpPr>
          <p:nvPr/>
        </p:nvCxnSpPr>
        <p:spPr bwMode="auto">
          <a:xfrm rot="5400000" flipH="1" flipV="1">
            <a:off x="7314407" y="3888581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21018" name="TextBox 47"/>
          <p:cNvSpPr txBox="1">
            <a:spLocks noChangeArrowheads="1"/>
          </p:cNvSpPr>
          <p:nvPr/>
        </p:nvSpPr>
        <p:spPr bwMode="auto">
          <a:xfrm rot="-5400000">
            <a:off x="7166769" y="3666331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C0504D"/>
                </a:solidFill>
                <a:latin typeface="Calibri" charset="0"/>
                <a:cs typeface="Arial" charset="0"/>
              </a:rPr>
              <a:t>&lt;56:63&gt;</a:t>
            </a:r>
          </a:p>
        </p:txBody>
      </p:sp>
      <p:cxnSp>
        <p:nvCxnSpPr>
          <p:cNvPr id="50" name="Shape 9"/>
          <p:cNvCxnSpPr>
            <a:cxnSpLocks noChangeShapeType="1"/>
          </p:cNvCxnSpPr>
          <p:nvPr/>
        </p:nvCxnSpPr>
        <p:spPr bwMode="auto">
          <a:xfrm rot="5400000" flipH="1" flipV="1">
            <a:off x="5333207" y="4955381"/>
            <a:ext cx="1066800" cy="1587"/>
          </a:xfrm>
          <a:prstGeom prst="bentConnector3">
            <a:avLst>
              <a:gd name="adj1" fmla="val 50000"/>
            </a:avLst>
          </a:prstGeom>
          <a:noFill/>
          <a:ln w="1016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21020" name="TextBox 50"/>
          <p:cNvSpPr txBox="1">
            <a:spLocks noChangeArrowheads="1"/>
          </p:cNvSpPr>
          <p:nvPr/>
        </p:nvSpPr>
        <p:spPr bwMode="auto">
          <a:xfrm>
            <a:off x="5867400" y="4803775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C0504D"/>
                </a:solidFill>
                <a:latin typeface="Calibri" charset="0"/>
                <a:cs typeface="Arial" charset="0"/>
              </a:rPr>
              <a:t>Data &lt;0:63&gt;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182688" y="5227638"/>
            <a:ext cx="381000" cy="304800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prstClr val="white"/>
                </a:solidFill>
                <a:latin typeface="Calibri"/>
              </a:rPr>
              <a:t>8B</a:t>
            </a:r>
          </a:p>
        </p:txBody>
      </p:sp>
      <p:cxnSp>
        <p:nvCxnSpPr>
          <p:cNvPr id="53" name="Shape 9"/>
          <p:cNvCxnSpPr>
            <a:cxnSpLocks noChangeShapeType="1"/>
          </p:cNvCxnSpPr>
          <p:nvPr/>
        </p:nvCxnSpPr>
        <p:spPr bwMode="auto">
          <a:xfrm>
            <a:off x="4114800" y="4419600"/>
            <a:ext cx="3733800" cy="1588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21023" name="TextBox 53"/>
          <p:cNvSpPr txBox="1">
            <a:spLocks noChangeArrowheads="1"/>
          </p:cNvSpPr>
          <p:nvPr/>
        </p:nvSpPr>
        <p:spPr bwMode="auto">
          <a:xfrm>
            <a:off x="3048000" y="2600325"/>
            <a:ext cx="457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smtClean="0">
                <a:solidFill>
                  <a:srgbClr val="FF0000"/>
                </a:solidFill>
                <a:latin typeface="Calibri" charset="0"/>
                <a:cs typeface="Arial" charset="0"/>
              </a:rPr>
              <a:t>Row 0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smtClean="0">
                <a:solidFill>
                  <a:srgbClr val="FF0000"/>
                </a:solidFill>
                <a:latin typeface="Calibri" charset="0"/>
                <a:cs typeface="Arial" charset="0"/>
              </a:rPr>
              <a:t>Col 1</a:t>
            </a:r>
          </a:p>
        </p:txBody>
      </p:sp>
      <p:cxnSp>
        <p:nvCxnSpPr>
          <p:cNvPr id="55" name="Straight Arrow Connector 54"/>
          <p:cNvCxnSpPr>
            <a:endCxn id="121023" idx="3"/>
          </p:cNvCxnSpPr>
          <p:nvPr/>
        </p:nvCxnSpPr>
        <p:spPr>
          <a:xfrm rot="10800000" flipV="1">
            <a:off x="3505200" y="2819400"/>
            <a:ext cx="457200" cy="4286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025" name="TextBox 56"/>
          <p:cNvSpPr txBox="1">
            <a:spLocks noChangeArrowheads="1"/>
          </p:cNvSpPr>
          <p:nvPr/>
        </p:nvSpPr>
        <p:spPr bwMode="auto">
          <a:xfrm>
            <a:off x="6096000" y="2311400"/>
            <a:ext cx="762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200" b="1" smtClean="0">
                <a:solidFill>
                  <a:srgbClr val="000000"/>
                </a:solidFill>
                <a:latin typeface="Calibri" charset="0"/>
                <a:cs typeface="Arial" charset="0"/>
              </a:rPr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162622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Example: Transferring a cache block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43000" y="2133600"/>
            <a:ext cx="457200" cy="3429000"/>
          </a:xfrm>
          <a:prstGeom prst="rect">
            <a:avLst/>
          </a:prstGeom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859" name="TextBox 4"/>
          <p:cNvSpPr txBox="1">
            <a:spLocks noChangeArrowheads="1"/>
          </p:cNvSpPr>
          <p:nvPr/>
        </p:nvSpPr>
        <p:spPr bwMode="auto">
          <a:xfrm>
            <a:off x="152400" y="1981200"/>
            <a:ext cx="914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8064A2"/>
                </a:solidFill>
                <a:latin typeface="Calibri" charset="0"/>
                <a:cs typeface="Arial" charset="0"/>
              </a:rPr>
              <a:t>0xFFFF…F</a:t>
            </a:r>
          </a:p>
        </p:txBody>
      </p:sp>
      <p:sp>
        <p:nvSpPr>
          <p:cNvPr id="121860" name="TextBox 5"/>
          <p:cNvSpPr txBox="1">
            <a:spLocks noChangeArrowheads="1"/>
          </p:cNvSpPr>
          <p:nvPr/>
        </p:nvSpPr>
        <p:spPr bwMode="auto">
          <a:xfrm>
            <a:off x="152400" y="5376863"/>
            <a:ext cx="9144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8064A2"/>
                </a:solidFill>
                <a:latin typeface="Calibri" charset="0"/>
                <a:cs typeface="Arial" charset="0"/>
              </a:rPr>
              <a:t>0x00</a:t>
            </a:r>
          </a:p>
        </p:txBody>
      </p:sp>
      <p:sp>
        <p:nvSpPr>
          <p:cNvPr id="121861" name="TextBox 6"/>
          <p:cNvSpPr txBox="1">
            <a:spLocks noChangeArrowheads="1"/>
          </p:cNvSpPr>
          <p:nvPr/>
        </p:nvSpPr>
        <p:spPr bwMode="auto">
          <a:xfrm>
            <a:off x="152400" y="4267200"/>
            <a:ext cx="914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8064A2"/>
                </a:solidFill>
                <a:latin typeface="Calibri" charset="0"/>
                <a:cs typeface="Arial" charset="0"/>
              </a:rPr>
              <a:t>0x40</a:t>
            </a:r>
          </a:p>
        </p:txBody>
      </p:sp>
      <p:sp>
        <p:nvSpPr>
          <p:cNvPr id="121862" name="TextBox 7"/>
          <p:cNvSpPr txBox="1">
            <a:spLocks noChangeArrowheads="1"/>
          </p:cNvSpPr>
          <p:nvPr/>
        </p:nvSpPr>
        <p:spPr bwMode="auto">
          <a:xfrm rot="-5400000">
            <a:off x="292100" y="3060700"/>
            <a:ext cx="762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200" b="1" smtClean="0">
                <a:solidFill>
                  <a:srgbClr val="8064A2"/>
                </a:solidFill>
                <a:latin typeface="Calibri" charset="0"/>
                <a:cs typeface="Arial" charset="0"/>
              </a:rPr>
              <a:t>...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5400000">
            <a:off x="1181101" y="4991100"/>
            <a:ext cx="1141412" cy="1587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143000" y="4419600"/>
            <a:ext cx="457200" cy="1143000"/>
          </a:xfrm>
          <a:prstGeom prst="rect">
            <a:avLst/>
          </a:prstGeom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865" name="TextBox 14"/>
          <p:cNvSpPr txBox="1">
            <a:spLocks noChangeArrowheads="1"/>
          </p:cNvSpPr>
          <p:nvPr/>
        </p:nvSpPr>
        <p:spPr bwMode="auto">
          <a:xfrm>
            <a:off x="1752600" y="4724400"/>
            <a:ext cx="1143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000000"/>
                </a:solidFill>
                <a:latin typeface="Calibri" charset="0"/>
                <a:cs typeface="Arial" charset="0"/>
              </a:rPr>
              <a:t>64B 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000000"/>
                </a:solidFill>
                <a:latin typeface="Calibri" charset="0"/>
                <a:cs typeface="Arial" charset="0"/>
              </a:rPr>
              <a:t>cache block</a:t>
            </a:r>
          </a:p>
        </p:txBody>
      </p:sp>
      <p:sp>
        <p:nvSpPr>
          <p:cNvPr id="121866" name="TextBox 15"/>
          <p:cNvSpPr txBox="1">
            <a:spLocks noChangeArrowheads="1"/>
          </p:cNvSpPr>
          <p:nvPr/>
        </p:nvSpPr>
        <p:spPr bwMode="auto">
          <a:xfrm>
            <a:off x="304800" y="1447800"/>
            <a:ext cx="2133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000000"/>
                </a:solidFill>
                <a:latin typeface="Calibri" charset="0"/>
                <a:cs typeface="Arial" charset="0"/>
              </a:rPr>
              <a:t>Physical memory space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581400" y="2212975"/>
            <a:ext cx="4724400" cy="979488"/>
          </a:xfrm>
          <a:prstGeom prst="rect">
            <a:avLst/>
          </a:prstGeom>
          <a:solidFill>
            <a:schemeClr val="accent6">
              <a:alpha val="40000"/>
            </a:schemeClr>
          </a:solidFill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868" name="TextBox 69"/>
          <p:cNvSpPr txBox="1">
            <a:spLocks noChangeArrowheads="1"/>
          </p:cNvSpPr>
          <p:nvPr/>
        </p:nvSpPr>
        <p:spPr bwMode="auto">
          <a:xfrm>
            <a:off x="5715000" y="1843088"/>
            <a:ext cx="1219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F79646"/>
                </a:solidFill>
                <a:latin typeface="Calibri" charset="0"/>
                <a:cs typeface="Arial" charset="0"/>
              </a:rPr>
              <a:t>Rank 0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3860800" y="23907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3784600" y="24923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7518400" y="23907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/>
        </p:nvGraphicFramePr>
        <p:xfrm>
          <a:off x="7442200" y="24923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4851400" y="23907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4775200" y="24923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7" name="Rectangle 36"/>
          <p:cNvSpPr/>
          <p:nvPr/>
        </p:nvSpPr>
        <p:spPr>
          <a:xfrm>
            <a:off x="3733800" y="2060575"/>
            <a:ext cx="762000" cy="12954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724400" y="2060575"/>
            <a:ext cx="762000" cy="12954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391400" y="2060575"/>
            <a:ext cx="762000" cy="12954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2034" name="TextBox 39"/>
          <p:cNvSpPr txBox="1">
            <a:spLocks noChangeArrowheads="1"/>
          </p:cNvSpPr>
          <p:nvPr/>
        </p:nvSpPr>
        <p:spPr bwMode="auto">
          <a:xfrm>
            <a:off x="3733800" y="1755775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smtClean="0">
                <a:solidFill>
                  <a:srgbClr val="000000"/>
                </a:solidFill>
                <a:latin typeface="Calibri" charset="0"/>
                <a:cs typeface="Arial" charset="0"/>
              </a:rPr>
              <a:t>Chip 0</a:t>
            </a:r>
          </a:p>
        </p:txBody>
      </p:sp>
      <p:sp>
        <p:nvSpPr>
          <p:cNvPr id="122035" name="TextBox 40"/>
          <p:cNvSpPr txBox="1">
            <a:spLocks noChangeArrowheads="1"/>
          </p:cNvSpPr>
          <p:nvPr/>
        </p:nvSpPr>
        <p:spPr bwMode="auto">
          <a:xfrm>
            <a:off x="4724400" y="1752600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smtClean="0">
                <a:solidFill>
                  <a:srgbClr val="000000"/>
                </a:solidFill>
                <a:latin typeface="Calibri" charset="0"/>
                <a:cs typeface="Arial" charset="0"/>
              </a:rPr>
              <a:t>Chip 1</a:t>
            </a:r>
          </a:p>
        </p:txBody>
      </p:sp>
      <p:sp>
        <p:nvSpPr>
          <p:cNvPr id="122036" name="TextBox 41"/>
          <p:cNvSpPr txBox="1">
            <a:spLocks noChangeArrowheads="1"/>
          </p:cNvSpPr>
          <p:nvPr/>
        </p:nvSpPr>
        <p:spPr bwMode="auto">
          <a:xfrm>
            <a:off x="7391400" y="1755775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smtClean="0">
                <a:solidFill>
                  <a:srgbClr val="000000"/>
                </a:solidFill>
                <a:latin typeface="Calibri" charset="0"/>
                <a:cs typeface="Arial" charset="0"/>
              </a:rPr>
              <a:t>Chip 7</a:t>
            </a:r>
          </a:p>
        </p:txBody>
      </p:sp>
      <p:cxnSp>
        <p:nvCxnSpPr>
          <p:cNvPr id="43" name="Shape 9"/>
          <p:cNvCxnSpPr>
            <a:cxnSpLocks noChangeShapeType="1"/>
          </p:cNvCxnSpPr>
          <p:nvPr/>
        </p:nvCxnSpPr>
        <p:spPr bwMode="auto">
          <a:xfrm rot="5400000" flipH="1" flipV="1">
            <a:off x="3571082" y="3888581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22038" name="TextBox 43"/>
          <p:cNvSpPr txBox="1">
            <a:spLocks noChangeArrowheads="1"/>
          </p:cNvSpPr>
          <p:nvPr/>
        </p:nvSpPr>
        <p:spPr bwMode="auto">
          <a:xfrm rot="-5400000">
            <a:off x="3423444" y="3666331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C0504D"/>
                </a:solidFill>
                <a:latin typeface="Calibri" charset="0"/>
                <a:cs typeface="Arial" charset="0"/>
              </a:rPr>
              <a:t>&lt;0:7&gt;</a:t>
            </a:r>
          </a:p>
        </p:txBody>
      </p:sp>
      <p:cxnSp>
        <p:nvCxnSpPr>
          <p:cNvPr id="45" name="Shape 9"/>
          <p:cNvCxnSpPr>
            <a:cxnSpLocks noChangeShapeType="1"/>
          </p:cNvCxnSpPr>
          <p:nvPr/>
        </p:nvCxnSpPr>
        <p:spPr bwMode="auto">
          <a:xfrm rot="5400000" flipH="1" flipV="1">
            <a:off x="4571207" y="3888581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22040" name="TextBox 45"/>
          <p:cNvSpPr txBox="1">
            <a:spLocks noChangeArrowheads="1"/>
          </p:cNvSpPr>
          <p:nvPr/>
        </p:nvSpPr>
        <p:spPr bwMode="auto">
          <a:xfrm rot="-5400000">
            <a:off x="4423569" y="3666331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C0504D"/>
                </a:solidFill>
                <a:latin typeface="Calibri" charset="0"/>
                <a:cs typeface="Arial" charset="0"/>
              </a:rPr>
              <a:t>&lt;8:15&gt;</a:t>
            </a:r>
          </a:p>
        </p:txBody>
      </p:sp>
      <p:cxnSp>
        <p:nvCxnSpPr>
          <p:cNvPr id="47" name="Shape 9"/>
          <p:cNvCxnSpPr>
            <a:cxnSpLocks noChangeShapeType="1"/>
          </p:cNvCxnSpPr>
          <p:nvPr/>
        </p:nvCxnSpPr>
        <p:spPr bwMode="auto">
          <a:xfrm rot="5400000" flipH="1" flipV="1">
            <a:off x="7314407" y="3888581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22042" name="TextBox 47"/>
          <p:cNvSpPr txBox="1">
            <a:spLocks noChangeArrowheads="1"/>
          </p:cNvSpPr>
          <p:nvPr/>
        </p:nvSpPr>
        <p:spPr bwMode="auto">
          <a:xfrm rot="-5400000">
            <a:off x="7166769" y="3666331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C0504D"/>
                </a:solidFill>
                <a:latin typeface="Calibri" charset="0"/>
                <a:cs typeface="Arial" charset="0"/>
              </a:rPr>
              <a:t>&lt;56:63&gt;</a:t>
            </a:r>
          </a:p>
        </p:txBody>
      </p:sp>
      <p:cxnSp>
        <p:nvCxnSpPr>
          <p:cNvPr id="49" name="Shape 9"/>
          <p:cNvCxnSpPr>
            <a:cxnSpLocks noChangeShapeType="1"/>
          </p:cNvCxnSpPr>
          <p:nvPr/>
        </p:nvCxnSpPr>
        <p:spPr bwMode="auto">
          <a:xfrm>
            <a:off x="4114800" y="4419600"/>
            <a:ext cx="3733800" cy="1588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0" name="Shape 9"/>
          <p:cNvCxnSpPr>
            <a:cxnSpLocks noChangeShapeType="1"/>
          </p:cNvCxnSpPr>
          <p:nvPr/>
        </p:nvCxnSpPr>
        <p:spPr bwMode="auto">
          <a:xfrm rot="5400000" flipH="1" flipV="1">
            <a:off x="5333207" y="4955381"/>
            <a:ext cx="1066800" cy="1587"/>
          </a:xfrm>
          <a:prstGeom prst="bentConnector3">
            <a:avLst>
              <a:gd name="adj1" fmla="val 50000"/>
            </a:avLst>
          </a:prstGeom>
          <a:noFill/>
          <a:ln w="1016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22045" name="TextBox 50"/>
          <p:cNvSpPr txBox="1">
            <a:spLocks noChangeArrowheads="1"/>
          </p:cNvSpPr>
          <p:nvPr/>
        </p:nvSpPr>
        <p:spPr bwMode="auto">
          <a:xfrm>
            <a:off x="5867400" y="4803775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C0504D"/>
                </a:solidFill>
                <a:latin typeface="Calibri" charset="0"/>
                <a:cs typeface="Arial" charset="0"/>
              </a:rPr>
              <a:t>Data &lt;0:63&gt;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182688" y="5227638"/>
            <a:ext cx="381000" cy="304800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prstClr val="white"/>
                </a:solidFill>
                <a:latin typeface="Calibri"/>
              </a:rPr>
              <a:t>8B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189038" y="4845050"/>
            <a:ext cx="381000" cy="304800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prstClr val="white"/>
                </a:solidFill>
                <a:latin typeface="Calibri"/>
              </a:rPr>
              <a:t>8B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 rot="10800000" flipV="1">
            <a:off x="3505200" y="2819400"/>
            <a:ext cx="457200" cy="4286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049" name="TextBox 57"/>
          <p:cNvSpPr txBox="1">
            <a:spLocks noChangeArrowheads="1"/>
          </p:cNvSpPr>
          <p:nvPr/>
        </p:nvSpPr>
        <p:spPr bwMode="auto">
          <a:xfrm>
            <a:off x="3048000" y="2600325"/>
            <a:ext cx="457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smtClean="0">
                <a:solidFill>
                  <a:srgbClr val="FF0000"/>
                </a:solidFill>
                <a:latin typeface="Calibri" charset="0"/>
                <a:cs typeface="Arial" charset="0"/>
              </a:rPr>
              <a:t>Row 0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smtClean="0">
                <a:solidFill>
                  <a:srgbClr val="FF0000"/>
                </a:solidFill>
                <a:latin typeface="Calibri" charset="0"/>
                <a:cs typeface="Arial" charset="0"/>
              </a:rPr>
              <a:t>Col 1</a:t>
            </a:r>
          </a:p>
        </p:txBody>
      </p:sp>
      <p:sp>
        <p:nvSpPr>
          <p:cNvPr id="122050" name="TextBox 59"/>
          <p:cNvSpPr txBox="1">
            <a:spLocks noChangeArrowheads="1"/>
          </p:cNvSpPr>
          <p:nvPr/>
        </p:nvSpPr>
        <p:spPr bwMode="auto">
          <a:xfrm>
            <a:off x="6096000" y="2311400"/>
            <a:ext cx="762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200" b="1" smtClean="0">
                <a:solidFill>
                  <a:srgbClr val="000000"/>
                </a:solidFill>
                <a:latin typeface="Calibri" charset="0"/>
                <a:cs typeface="Arial" charset="0"/>
              </a:rPr>
              <a:t>. . .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638800" y="5486400"/>
            <a:ext cx="457200" cy="304800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prstClr val="white"/>
                </a:solidFill>
                <a:latin typeface="Calibri"/>
              </a:rPr>
              <a:t>8B</a:t>
            </a:r>
          </a:p>
        </p:txBody>
      </p:sp>
    </p:spTree>
    <p:extLst>
      <p:ext uri="{BB962C8B-B14F-4D97-AF65-F5344CB8AC3E}">
        <p14:creationId xmlns:p14="http://schemas.microsoft.com/office/powerpoint/2010/main" val="396518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Example: Transferring a cache block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43000" y="2133600"/>
            <a:ext cx="457200" cy="3429000"/>
          </a:xfrm>
          <a:prstGeom prst="rect">
            <a:avLst/>
          </a:prstGeom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2883" name="TextBox 4"/>
          <p:cNvSpPr txBox="1">
            <a:spLocks noChangeArrowheads="1"/>
          </p:cNvSpPr>
          <p:nvPr/>
        </p:nvSpPr>
        <p:spPr bwMode="auto">
          <a:xfrm>
            <a:off x="152400" y="1981200"/>
            <a:ext cx="914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8064A2"/>
                </a:solidFill>
                <a:latin typeface="Calibri" charset="0"/>
                <a:cs typeface="Arial" charset="0"/>
              </a:rPr>
              <a:t>0xFFFF…F</a:t>
            </a:r>
          </a:p>
        </p:txBody>
      </p:sp>
      <p:sp>
        <p:nvSpPr>
          <p:cNvPr id="122884" name="TextBox 5"/>
          <p:cNvSpPr txBox="1">
            <a:spLocks noChangeArrowheads="1"/>
          </p:cNvSpPr>
          <p:nvPr/>
        </p:nvSpPr>
        <p:spPr bwMode="auto">
          <a:xfrm>
            <a:off x="152400" y="5376863"/>
            <a:ext cx="9144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8064A2"/>
                </a:solidFill>
                <a:latin typeface="Calibri" charset="0"/>
                <a:cs typeface="Arial" charset="0"/>
              </a:rPr>
              <a:t>0x00</a:t>
            </a:r>
          </a:p>
        </p:txBody>
      </p:sp>
      <p:sp>
        <p:nvSpPr>
          <p:cNvPr id="122885" name="TextBox 6"/>
          <p:cNvSpPr txBox="1">
            <a:spLocks noChangeArrowheads="1"/>
          </p:cNvSpPr>
          <p:nvPr/>
        </p:nvSpPr>
        <p:spPr bwMode="auto">
          <a:xfrm>
            <a:off x="152400" y="4267200"/>
            <a:ext cx="914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8064A2"/>
                </a:solidFill>
                <a:latin typeface="Calibri" charset="0"/>
                <a:cs typeface="Arial" charset="0"/>
              </a:rPr>
              <a:t>0x40</a:t>
            </a:r>
          </a:p>
        </p:txBody>
      </p:sp>
      <p:sp>
        <p:nvSpPr>
          <p:cNvPr id="122886" name="TextBox 7"/>
          <p:cNvSpPr txBox="1">
            <a:spLocks noChangeArrowheads="1"/>
          </p:cNvSpPr>
          <p:nvPr/>
        </p:nvSpPr>
        <p:spPr bwMode="auto">
          <a:xfrm rot="-5400000">
            <a:off x="292100" y="3060700"/>
            <a:ext cx="762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200" b="1" smtClean="0">
                <a:solidFill>
                  <a:srgbClr val="8064A2"/>
                </a:solidFill>
                <a:latin typeface="Calibri" charset="0"/>
                <a:cs typeface="Arial" charset="0"/>
              </a:rPr>
              <a:t>...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5400000">
            <a:off x="1181101" y="4991100"/>
            <a:ext cx="1141412" cy="1587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143000" y="4419600"/>
            <a:ext cx="457200" cy="1143000"/>
          </a:xfrm>
          <a:prstGeom prst="rect">
            <a:avLst/>
          </a:prstGeom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2889" name="TextBox 14"/>
          <p:cNvSpPr txBox="1">
            <a:spLocks noChangeArrowheads="1"/>
          </p:cNvSpPr>
          <p:nvPr/>
        </p:nvSpPr>
        <p:spPr bwMode="auto">
          <a:xfrm>
            <a:off x="1752600" y="4724400"/>
            <a:ext cx="1143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000000"/>
                </a:solidFill>
                <a:latin typeface="Calibri" charset="0"/>
                <a:cs typeface="Arial" charset="0"/>
              </a:rPr>
              <a:t>64B 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000000"/>
                </a:solidFill>
                <a:latin typeface="Calibri" charset="0"/>
                <a:cs typeface="Arial" charset="0"/>
              </a:rPr>
              <a:t>cache block</a:t>
            </a:r>
          </a:p>
        </p:txBody>
      </p:sp>
      <p:sp>
        <p:nvSpPr>
          <p:cNvPr id="122890" name="TextBox 15"/>
          <p:cNvSpPr txBox="1">
            <a:spLocks noChangeArrowheads="1"/>
          </p:cNvSpPr>
          <p:nvPr/>
        </p:nvSpPr>
        <p:spPr bwMode="auto">
          <a:xfrm>
            <a:off x="304800" y="1447800"/>
            <a:ext cx="2133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000000"/>
                </a:solidFill>
                <a:latin typeface="Calibri" charset="0"/>
                <a:cs typeface="Arial" charset="0"/>
              </a:rPr>
              <a:t>Physical memory space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581400" y="2212975"/>
            <a:ext cx="4724400" cy="979488"/>
          </a:xfrm>
          <a:prstGeom prst="rect">
            <a:avLst/>
          </a:prstGeom>
          <a:solidFill>
            <a:schemeClr val="accent6">
              <a:alpha val="40000"/>
            </a:schemeClr>
          </a:solidFill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2892" name="TextBox 69"/>
          <p:cNvSpPr txBox="1">
            <a:spLocks noChangeArrowheads="1"/>
          </p:cNvSpPr>
          <p:nvPr/>
        </p:nvSpPr>
        <p:spPr bwMode="auto">
          <a:xfrm>
            <a:off x="5715000" y="1843088"/>
            <a:ext cx="1219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F79646"/>
                </a:solidFill>
                <a:latin typeface="Calibri" charset="0"/>
                <a:cs typeface="Arial" charset="0"/>
              </a:rPr>
              <a:t>Rank 0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3860800" y="23907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3784600" y="24923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7518400" y="23907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/>
        </p:nvGraphicFramePr>
        <p:xfrm>
          <a:off x="7442200" y="24923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4851400" y="23907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4775200" y="24923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7" name="Rectangle 36"/>
          <p:cNvSpPr/>
          <p:nvPr/>
        </p:nvSpPr>
        <p:spPr>
          <a:xfrm>
            <a:off x="3733800" y="2060575"/>
            <a:ext cx="762000" cy="12954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724400" y="2060575"/>
            <a:ext cx="762000" cy="12954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391400" y="2060575"/>
            <a:ext cx="762000" cy="12954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058" name="TextBox 39"/>
          <p:cNvSpPr txBox="1">
            <a:spLocks noChangeArrowheads="1"/>
          </p:cNvSpPr>
          <p:nvPr/>
        </p:nvSpPr>
        <p:spPr bwMode="auto">
          <a:xfrm>
            <a:off x="3733800" y="1755775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smtClean="0">
                <a:solidFill>
                  <a:srgbClr val="000000"/>
                </a:solidFill>
                <a:latin typeface="Calibri" charset="0"/>
                <a:cs typeface="Arial" charset="0"/>
              </a:rPr>
              <a:t>Chip 0</a:t>
            </a:r>
          </a:p>
        </p:txBody>
      </p:sp>
      <p:sp>
        <p:nvSpPr>
          <p:cNvPr id="123059" name="TextBox 40"/>
          <p:cNvSpPr txBox="1">
            <a:spLocks noChangeArrowheads="1"/>
          </p:cNvSpPr>
          <p:nvPr/>
        </p:nvSpPr>
        <p:spPr bwMode="auto">
          <a:xfrm>
            <a:off x="4724400" y="1752600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smtClean="0">
                <a:solidFill>
                  <a:srgbClr val="000000"/>
                </a:solidFill>
                <a:latin typeface="Calibri" charset="0"/>
                <a:cs typeface="Arial" charset="0"/>
              </a:rPr>
              <a:t>Chip 1</a:t>
            </a:r>
          </a:p>
        </p:txBody>
      </p:sp>
      <p:sp>
        <p:nvSpPr>
          <p:cNvPr id="123060" name="TextBox 41"/>
          <p:cNvSpPr txBox="1">
            <a:spLocks noChangeArrowheads="1"/>
          </p:cNvSpPr>
          <p:nvPr/>
        </p:nvSpPr>
        <p:spPr bwMode="auto">
          <a:xfrm>
            <a:off x="7391400" y="1755775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smtClean="0">
                <a:solidFill>
                  <a:srgbClr val="000000"/>
                </a:solidFill>
                <a:latin typeface="Calibri" charset="0"/>
                <a:cs typeface="Arial" charset="0"/>
              </a:rPr>
              <a:t>Chip 7</a:t>
            </a:r>
          </a:p>
        </p:txBody>
      </p:sp>
      <p:cxnSp>
        <p:nvCxnSpPr>
          <p:cNvPr id="43" name="Shape 9"/>
          <p:cNvCxnSpPr>
            <a:cxnSpLocks noChangeShapeType="1"/>
          </p:cNvCxnSpPr>
          <p:nvPr/>
        </p:nvCxnSpPr>
        <p:spPr bwMode="auto">
          <a:xfrm rot="5400000" flipH="1" flipV="1">
            <a:off x="3571082" y="3888581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23062" name="TextBox 43"/>
          <p:cNvSpPr txBox="1">
            <a:spLocks noChangeArrowheads="1"/>
          </p:cNvSpPr>
          <p:nvPr/>
        </p:nvSpPr>
        <p:spPr bwMode="auto">
          <a:xfrm rot="-5400000">
            <a:off x="3423444" y="3666331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C0504D"/>
                </a:solidFill>
                <a:latin typeface="Calibri" charset="0"/>
                <a:cs typeface="Arial" charset="0"/>
              </a:rPr>
              <a:t>&lt;0:7&gt;</a:t>
            </a:r>
          </a:p>
        </p:txBody>
      </p:sp>
      <p:cxnSp>
        <p:nvCxnSpPr>
          <p:cNvPr id="45" name="Shape 9"/>
          <p:cNvCxnSpPr>
            <a:cxnSpLocks noChangeShapeType="1"/>
          </p:cNvCxnSpPr>
          <p:nvPr/>
        </p:nvCxnSpPr>
        <p:spPr bwMode="auto">
          <a:xfrm rot="5400000" flipH="1" flipV="1">
            <a:off x="4571207" y="3888581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23064" name="TextBox 45"/>
          <p:cNvSpPr txBox="1">
            <a:spLocks noChangeArrowheads="1"/>
          </p:cNvSpPr>
          <p:nvPr/>
        </p:nvSpPr>
        <p:spPr bwMode="auto">
          <a:xfrm rot="-5400000">
            <a:off x="4423569" y="3666331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C0504D"/>
                </a:solidFill>
                <a:latin typeface="Calibri" charset="0"/>
                <a:cs typeface="Arial" charset="0"/>
              </a:rPr>
              <a:t>&lt;8:15&gt;</a:t>
            </a:r>
          </a:p>
        </p:txBody>
      </p:sp>
      <p:cxnSp>
        <p:nvCxnSpPr>
          <p:cNvPr id="47" name="Shape 9"/>
          <p:cNvCxnSpPr>
            <a:cxnSpLocks noChangeShapeType="1"/>
          </p:cNvCxnSpPr>
          <p:nvPr/>
        </p:nvCxnSpPr>
        <p:spPr bwMode="auto">
          <a:xfrm rot="5400000" flipH="1" flipV="1">
            <a:off x="7314407" y="3888581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23066" name="TextBox 47"/>
          <p:cNvSpPr txBox="1">
            <a:spLocks noChangeArrowheads="1"/>
          </p:cNvSpPr>
          <p:nvPr/>
        </p:nvSpPr>
        <p:spPr bwMode="auto">
          <a:xfrm rot="-5400000">
            <a:off x="7166769" y="3666331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C0504D"/>
                </a:solidFill>
                <a:latin typeface="Calibri" charset="0"/>
                <a:cs typeface="Arial" charset="0"/>
              </a:rPr>
              <a:t>&lt;56:63&gt;</a:t>
            </a:r>
          </a:p>
        </p:txBody>
      </p:sp>
      <p:cxnSp>
        <p:nvCxnSpPr>
          <p:cNvPr id="49" name="Shape 9"/>
          <p:cNvCxnSpPr>
            <a:cxnSpLocks noChangeShapeType="1"/>
          </p:cNvCxnSpPr>
          <p:nvPr/>
        </p:nvCxnSpPr>
        <p:spPr bwMode="auto">
          <a:xfrm>
            <a:off x="4114800" y="4419600"/>
            <a:ext cx="3733800" cy="1588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0" name="Shape 9"/>
          <p:cNvCxnSpPr>
            <a:cxnSpLocks noChangeShapeType="1"/>
          </p:cNvCxnSpPr>
          <p:nvPr/>
        </p:nvCxnSpPr>
        <p:spPr bwMode="auto">
          <a:xfrm rot="5400000" flipH="1" flipV="1">
            <a:off x="5333207" y="4955381"/>
            <a:ext cx="1066800" cy="1587"/>
          </a:xfrm>
          <a:prstGeom prst="bentConnector3">
            <a:avLst>
              <a:gd name="adj1" fmla="val 50000"/>
            </a:avLst>
          </a:prstGeom>
          <a:noFill/>
          <a:ln w="1016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23069" name="TextBox 50"/>
          <p:cNvSpPr txBox="1">
            <a:spLocks noChangeArrowheads="1"/>
          </p:cNvSpPr>
          <p:nvPr/>
        </p:nvSpPr>
        <p:spPr bwMode="auto">
          <a:xfrm>
            <a:off x="5867400" y="4803775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C0504D"/>
                </a:solidFill>
                <a:latin typeface="Calibri" charset="0"/>
                <a:cs typeface="Arial" charset="0"/>
              </a:rPr>
              <a:t>Data &lt;0:63&gt;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182688" y="5227638"/>
            <a:ext cx="381000" cy="304800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prstClr val="white"/>
                </a:solidFill>
                <a:latin typeface="Calibri"/>
              </a:rPr>
              <a:t>8B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189038" y="4845050"/>
            <a:ext cx="381000" cy="304800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prstClr val="white"/>
                </a:solidFill>
                <a:latin typeface="Calibri"/>
              </a:rPr>
              <a:t>8B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 rot="10800000" flipV="1">
            <a:off x="3505200" y="2819400"/>
            <a:ext cx="457200" cy="4286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073" name="TextBox 57"/>
          <p:cNvSpPr txBox="1">
            <a:spLocks noChangeArrowheads="1"/>
          </p:cNvSpPr>
          <p:nvPr/>
        </p:nvSpPr>
        <p:spPr bwMode="auto">
          <a:xfrm>
            <a:off x="3048000" y="2600325"/>
            <a:ext cx="457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smtClean="0">
                <a:solidFill>
                  <a:srgbClr val="FF0000"/>
                </a:solidFill>
                <a:latin typeface="Calibri" charset="0"/>
                <a:cs typeface="Arial" charset="0"/>
              </a:rPr>
              <a:t>Row 0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smtClean="0">
                <a:solidFill>
                  <a:srgbClr val="FF0000"/>
                </a:solidFill>
                <a:latin typeface="Calibri" charset="0"/>
                <a:cs typeface="Arial" charset="0"/>
              </a:rPr>
              <a:t>Col 1</a:t>
            </a:r>
          </a:p>
        </p:txBody>
      </p:sp>
      <p:sp>
        <p:nvSpPr>
          <p:cNvPr id="123074" name="TextBox 58"/>
          <p:cNvSpPr txBox="1">
            <a:spLocks noChangeArrowheads="1"/>
          </p:cNvSpPr>
          <p:nvPr/>
        </p:nvSpPr>
        <p:spPr bwMode="auto">
          <a:xfrm>
            <a:off x="2133600" y="5638800"/>
            <a:ext cx="6705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FF0000"/>
                </a:solidFill>
                <a:latin typeface="Calibri" charset="0"/>
                <a:cs typeface="Arial" charset="0"/>
              </a:rPr>
              <a:t>A 64B cache block takes 8 I/O cycles to transfer.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b="1" smtClean="0">
              <a:solidFill>
                <a:srgbClr val="FF0000"/>
              </a:solidFill>
              <a:latin typeface="Calibri" charset="0"/>
              <a:cs typeface="Arial" charset="0"/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FF0000"/>
                </a:solidFill>
                <a:latin typeface="Calibri" charset="0"/>
                <a:cs typeface="Arial" charset="0"/>
              </a:rPr>
              <a:t>During the process, 8 columns are read sequentially.</a:t>
            </a:r>
          </a:p>
        </p:txBody>
      </p:sp>
      <p:sp>
        <p:nvSpPr>
          <p:cNvPr id="123075" name="TextBox 53"/>
          <p:cNvSpPr txBox="1">
            <a:spLocks noChangeArrowheads="1"/>
          </p:cNvSpPr>
          <p:nvPr/>
        </p:nvSpPr>
        <p:spPr bwMode="auto">
          <a:xfrm>
            <a:off x="6096000" y="2311400"/>
            <a:ext cx="762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200" b="1" smtClean="0">
                <a:solidFill>
                  <a:srgbClr val="000000"/>
                </a:solidFill>
                <a:latin typeface="Calibri" charset="0"/>
                <a:cs typeface="Arial" charset="0"/>
              </a:rPr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191438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latin typeface="Garamond" charset="0"/>
              </a:rPr>
              <a:t>Latency Components: Basic DRAM Operation</a:t>
            </a:r>
          </a:p>
        </p:txBody>
      </p:sp>
      <p:sp>
        <p:nvSpPr>
          <p:cNvPr id="123906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latin typeface="Tahoma" charset="0"/>
              </a:rPr>
              <a:t>CPU </a:t>
            </a:r>
            <a:r>
              <a:rPr lang="en-US" dirty="0">
                <a:latin typeface="Tahoma" charset="0"/>
                <a:cs typeface="Arial" charset="0"/>
              </a:rPr>
              <a:t>→ controller transfer time</a:t>
            </a:r>
          </a:p>
          <a:p>
            <a:r>
              <a:rPr lang="en-US" dirty="0">
                <a:latin typeface="Tahoma" charset="0"/>
                <a:cs typeface="Arial" charset="0"/>
              </a:rPr>
              <a:t>Controller latency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  <a:cs typeface="Arial" charset="0"/>
              </a:rPr>
              <a:t>Queuing &amp; scheduling delay at the controller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  <a:cs typeface="Arial" charset="0"/>
              </a:rPr>
              <a:t>Access converted to basic commands</a:t>
            </a:r>
          </a:p>
          <a:p>
            <a:r>
              <a:rPr lang="en-US" dirty="0">
                <a:latin typeface="Tahoma" charset="0"/>
                <a:cs typeface="Arial" charset="0"/>
              </a:rPr>
              <a:t>Controller → DRAM transfer time</a:t>
            </a:r>
          </a:p>
          <a:p>
            <a:r>
              <a:rPr lang="en-US" dirty="0">
                <a:latin typeface="Tahoma" charset="0"/>
                <a:cs typeface="Arial" charset="0"/>
              </a:rPr>
              <a:t>DRAM bank latency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  <a:cs typeface="Arial" charset="0"/>
              </a:rPr>
              <a:t>Simple </a:t>
            </a:r>
            <a:r>
              <a:rPr lang="en-US" dirty="0" smtClean="0">
                <a:latin typeface="Tahoma" charset="0"/>
                <a:ea typeface="ＭＳ Ｐゴシック" charset="0"/>
                <a:cs typeface="Arial" charset="0"/>
              </a:rPr>
              <a:t>CAS (column address strobe) </a:t>
            </a:r>
            <a:r>
              <a:rPr lang="en-US" dirty="0">
                <a:latin typeface="Tahoma" charset="0"/>
                <a:ea typeface="ＭＳ Ｐゴシック" charset="0"/>
                <a:cs typeface="Arial" charset="0"/>
              </a:rPr>
              <a:t>if row is </a:t>
            </a:r>
            <a:r>
              <a:rPr lang="ja-JP" altLang="en-US" dirty="0">
                <a:latin typeface="Tahoma" charset="0"/>
                <a:ea typeface="ＭＳ Ｐゴシック" charset="0"/>
                <a:cs typeface="Arial" charset="0"/>
              </a:rPr>
              <a:t>“</a:t>
            </a:r>
            <a:r>
              <a:rPr lang="en-US" altLang="ja-JP" dirty="0">
                <a:latin typeface="Tahoma" charset="0"/>
                <a:ea typeface="ＭＳ Ｐゴシック" charset="0"/>
                <a:cs typeface="Arial" charset="0"/>
              </a:rPr>
              <a:t>open</a:t>
            </a:r>
            <a:r>
              <a:rPr lang="ja-JP" altLang="en-US" dirty="0">
                <a:latin typeface="Tahoma" charset="0"/>
                <a:ea typeface="ＭＳ Ｐゴシック" charset="0"/>
                <a:cs typeface="Arial" charset="0"/>
              </a:rPr>
              <a:t>”</a:t>
            </a:r>
            <a:r>
              <a:rPr lang="en-US" altLang="ja-JP" dirty="0">
                <a:latin typeface="Tahoma" charset="0"/>
                <a:ea typeface="ＭＳ Ｐゴシック" charset="0"/>
                <a:cs typeface="Arial" charset="0"/>
              </a:rPr>
              <a:t> OR</a:t>
            </a:r>
          </a:p>
          <a:p>
            <a:pPr lvl="1"/>
            <a:r>
              <a:rPr lang="en-US" dirty="0" smtClean="0">
                <a:latin typeface="Tahoma" charset="0"/>
                <a:ea typeface="ＭＳ Ｐゴシック" charset="0"/>
                <a:cs typeface="Arial" charset="0"/>
              </a:rPr>
              <a:t>RAS (row address strobe) </a:t>
            </a:r>
            <a:r>
              <a:rPr lang="en-US" dirty="0">
                <a:latin typeface="Tahoma" charset="0"/>
                <a:ea typeface="ＭＳ Ｐゴシック" charset="0"/>
                <a:cs typeface="Arial" charset="0"/>
              </a:rPr>
              <a:t>+ CAS if array </a:t>
            </a:r>
            <a:r>
              <a:rPr lang="en-US" dirty="0" err="1">
                <a:latin typeface="Tahoma" charset="0"/>
                <a:ea typeface="ＭＳ Ｐゴシック" charset="0"/>
                <a:cs typeface="Arial" charset="0"/>
              </a:rPr>
              <a:t>precharged</a:t>
            </a:r>
            <a:r>
              <a:rPr lang="en-US" dirty="0">
                <a:latin typeface="Tahoma" charset="0"/>
                <a:ea typeface="ＭＳ Ｐゴシック" charset="0"/>
                <a:cs typeface="Arial" charset="0"/>
              </a:rPr>
              <a:t> OR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  <a:cs typeface="Arial" charset="0"/>
              </a:rPr>
              <a:t>PRE + RAS + CAS (worst case)</a:t>
            </a:r>
          </a:p>
          <a:p>
            <a:r>
              <a:rPr lang="en-US" dirty="0">
                <a:latin typeface="Tahoma" charset="0"/>
                <a:cs typeface="Arial" charset="0"/>
              </a:rPr>
              <a:t>DRAM → C</a:t>
            </a:r>
            <a:r>
              <a:rPr lang="en-US" dirty="0" smtClean="0">
                <a:latin typeface="Tahoma" charset="0"/>
                <a:cs typeface="Arial" charset="0"/>
              </a:rPr>
              <a:t>ontroller transfer time</a:t>
            </a:r>
          </a:p>
          <a:p>
            <a:pPr lvl="1"/>
            <a:r>
              <a:rPr lang="en-US" dirty="0" smtClean="0">
                <a:latin typeface="Tahoma" charset="0"/>
                <a:cs typeface="Arial" charset="0"/>
              </a:rPr>
              <a:t>Bus latency (BL)</a:t>
            </a:r>
          </a:p>
          <a:p>
            <a:r>
              <a:rPr lang="en-US" dirty="0" smtClean="0">
                <a:latin typeface="Tahoma" charset="0"/>
                <a:cs typeface="Arial" charset="0"/>
              </a:rPr>
              <a:t>Controller to CPU </a:t>
            </a:r>
            <a:r>
              <a:rPr lang="en-US" dirty="0">
                <a:latin typeface="Tahoma" charset="0"/>
                <a:cs typeface="Arial" charset="0"/>
              </a:rPr>
              <a:t>transfer </a:t>
            </a:r>
            <a:r>
              <a:rPr lang="en-US" dirty="0" smtClean="0">
                <a:latin typeface="Tahoma" charset="0"/>
                <a:cs typeface="Arial" charset="0"/>
              </a:rPr>
              <a:t>time</a:t>
            </a:r>
            <a:endParaRPr lang="en-US" dirty="0">
              <a:latin typeface="Tahoma" charset="0"/>
              <a:cs typeface="Arial" charset="0"/>
            </a:endParaRPr>
          </a:p>
          <a:p>
            <a:endParaRPr lang="en-US" dirty="0">
              <a:latin typeface="Tahoma" charset="0"/>
            </a:endParaRPr>
          </a:p>
        </p:txBody>
      </p:sp>
      <p:sp>
        <p:nvSpPr>
          <p:cNvPr id="12390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97499F2-3369-BD45-AA7D-5A83C601C8C8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36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6341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>
                <a:latin typeface="Garamond" charset="0"/>
              </a:rPr>
              <a:t>Interaction with Virtual</a:t>
            </a:r>
            <a:r>
              <a:rPr lang="en-US" sz="3800">
                <a:latin typeface="Garamond" charset="0"/>
                <a:sym typeface="Wingdings" charset="0"/>
              </a:rPr>
              <a:t>Physical Mapping</a:t>
            </a:r>
            <a:endParaRPr lang="en-US" sz="3800">
              <a:latin typeface="Garamond" charset="0"/>
            </a:endParaRPr>
          </a:p>
        </p:txBody>
      </p:sp>
      <p:sp>
        <p:nvSpPr>
          <p:cNvPr id="131074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915400" cy="5194300"/>
          </a:xfrm>
        </p:spPr>
        <p:txBody>
          <a:bodyPr/>
          <a:lstStyle/>
          <a:p>
            <a:r>
              <a:rPr lang="en-US" dirty="0">
                <a:latin typeface="Tahoma" charset="0"/>
              </a:rPr>
              <a:t>Operating System influences where an address maps to in DRAM</a:t>
            </a:r>
          </a:p>
          <a:p>
            <a:endParaRPr lang="en-US" dirty="0">
              <a:latin typeface="Tahoma" charset="0"/>
            </a:endParaRPr>
          </a:p>
          <a:p>
            <a:endParaRPr lang="en-US" dirty="0">
              <a:latin typeface="Tahoma" charset="0"/>
            </a:endParaRPr>
          </a:p>
          <a:p>
            <a:endParaRPr lang="en-US" dirty="0">
              <a:latin typeface="Tahoma" charset="0"/>
            </a:endParaRPr>
          </a:p>
          <a:p>
            <a:endParaRPr lang="en-US" dirty="0">
              <a:latin typeface="Tahoma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Tahoma" charset="0"/>
              </a:rPr>
              <a:t>Operating system can </a:t>
            </a:r>
            <a:r>
              <a:rPr lang="en-US" dirty="0" smtClean="0">
                <a:solidFill>
                  <a:srgbClr val="0000FF"/>
                </a:solidFill>
                <a:latin typeface="Tahoma" charset="0"/>
              </a:rPr>
              <a:t>influence which </a:t>
            </a:r>
            <a:r>
              <a:rPr lang="en-US" dirty="0">
                <a:solidFill>
                  <a:srgbClr val="0000FF"/>
                </a:solidFill>
                <a:latin typeface="Tahoma" charset="0"/>
              </a:rPr>
              <a:t>bank/channel/rank a virtual page is mapped to. </a:t>
            </a:r>
          </a:p>
          <a:p>
            <a:endParaRPr lang="en-US" sz="1800" b="1" dirty="0">
              <a:solidFill>
                <a:schemeClr val="accent2">
                  <a:lumMod val="75000"/>
                </a:schemeClr>
              </a:solidFill>
              <a:latin typeface="Tahoma" charset="0"/>
            </a:endParaRPr>
          </a:p>
          <a:p>
            <a:endParaRPr lang="en-US" dirty="0">
              <a:latin typeface="Tahoma" charset="0"/>
            </a:endParaRPr>
          </a:p>
          <a:p>
            <a:endParaRPr lang="en-US" dirty="0">
              <a:latin typeface="Tahoma" charset="0"/>
            </a:endParaRPr>
          </a:p>
        </p:txBody>
      </p:sp>
      <p:sp>
        <p:nvSpPr>
          <p:cNvPr id="13107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639509F-4713-E34D-8700-D1CDB0E7BD74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37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sp>
        <p:nvSpPr>
          <p:cNvPr id="131076" name="TextBox 4"/>
          <p:cNvSpPr txBox="1">
            <a:spLocks noChangeArrowheads="1"/>
          </p:cNvSpPr>
          <p:nvPr/>
        </p:nvSpPr>
        <p:spPr bwMode="auto">
          <a:xfrm>
            <a:off x="4513263" y="2944813"/>
            <a:ext cx="2419350" cy="3063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smtClean="0">
                <a:solidFill>
                  <a:srgbClr val="000000"/>
                </a:solidFill>
                <a:cs typeface="Arial" charset="0"/>
              </a:rPr>
              <a:t>Column (11 bits)</a:t>
            </a:r>
          </a:p>
        </p:txBody>
      </p:sp>
      <p:sp>
        <p:nvSpPr>
          <p:cNvPr id="131077" name="TextBox 5"/>
          <p:cNvSpPr txBox="1">
            <a:spLocks noChangeArrowheads="1"/>
          </p:cNvSpPr>
          <p:nvPr/>
        </p:nvSpPr>
        <p:spPr bwMode="auto">
          <a:xfrm>
            <a:off x="3290888" y="2944813"/>
            <a:ext cx="1222375" cy="3063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smtClean="0">
                <a:solidFill>
                  <a:srgbClr val="000000"/>
                </a:solidFill>
                <a:cs typeface="Arial" charset="0"/>
              </a:rPr>
              <a:t>Bank (3 bits)</a:t>
            </a:r>
          </a:p>
        </p:txBody>
      </p:sp>
      <p:sp>
        <p:nvSpPr>
          <p:cNvPr id="131078" name="TextBox 6"/>
          <p:cNvSpPr txBox="1">
            <a:spLocks noChangeArrowheads="1"/>
          </p:cNvSpPr>
          <p:nvPr/>
        </p:nvSpPr>
        <p:spPr bwMode="auto">
          <a:xfrm>
            <a:off x="514350" y="2944813"/>
            <a:ext cx="2776538" cy="3063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smtClean="0">
                <a:solidFill>
                  <a:srgbClr val="000000"/>
                </a:solidFill>
                <a:cs typeface="Arial" charset="0"/>
              </a:rPr>
              <a:t>Row (14 bits)</a:t>
            </a:r>
          </a:p>
        </p:txBody>
      </p:sp>
      <p:sp>
        <p:nvSpPr>
          <p:cNvPr id="131079" name="TextBox 7"/>
          <p:cNvSpPr txBox="1">
            <a:spLocks noChangeArrowheads="1"/>
          </p:cNvSpPr>
          <p:nvPr/>
        </p:nvSpPr>
        <p:spPr bwMode="auto">
          <a:xfrm>
            <a:off x="6932613" y="2944813"/>
            <a:ext cx="1665287" cy="3063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smtClean="0">
                <a:solidFill>
                  <a:srgbClr val="000000"/>
                </a:solidFill>
                <a:cs typeface="Arial" charset="0"/>
              </a:rPr>
              <a:t>Byte in bus (3 bits)</a:t>
            </a:r>
          </a:p>
        </p:txBody>
      </p:sp>
      <p:sp>
        <p:nvSpPr>
          <p:cNvPr id="131080" name="TextBox 8"/>
          <p:cNvSpPr txBox="1">
            <a:spLocks noChangeArrowheads="1"/>
          </p:cNvSpPr>
          <p:nvPr/>
        </p:nvSpPr>
        <p:spPr bwMode="auto">
          <a:xfrm>
            <a:off x="5197475" y="2566988"/>
            <a:ext cx="3400425" cy="3079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smtClean="0">
                <a:solidFill>
                  <a:srgbClr val="000000"/>
                </a:solidFill>
                <a:cs typeface="Arial" charset="0"/>
              </a:rPr>
              <a:t>Page offset (12 bits)</a:t>
            </a:r>
          </a:p>
        </p:txBody>
      </p:sp>
      <p:sp>
        <p:nvSpPr>
          <p:cNvPr id="131081" name="TextBox 9"/>
          <p:cNvSpPr txBox="1">
            <a:spLocks noChangeArrowheads="1"/>
          </p:cNvSpPr>
          <p:nvPr/>
        </p:nvSpPr>
        <p:spPr bwMode="auto">
          <a:xfrm>
            <a:off x="514350" y="2565400"/>
            <a:ext cx="4686300" cy="3079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smtClean="0">
                <a:solidFill>
                  <a:srgbClr val="000000"/>
                </a:solidFill>
                <a:cs typeface="Arial" charset="0"/>
              </a:rPr>
              <a:t>Physical Frame number (19 bits)</a:t>
            </a:r>
          </a:p>
        </p:txBody>
      </p:sp>
      <p:sp>
        <p:nvSpPr>
          <p:cNvPr id="131082" name="TextBox 10"/>
          <p:cNvSpPr txBox="1">
            <a:spLocks noChangeArrowheads="1"/>
          </p:cNvSpPr>
          <p:nvPr/>
        </p:nvSpPr>
        <p:spPr bwMode="auto">
          <a:xfrm>
            <a:off x="5187950" y="1908175"/>
            <a:ext cx="3400425" cy="30638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smtClean="0">
                <a:solidFill>
                  <a:srgbClr val="000000"/>
                </a:solidFill>
                <a:cs typeface="Arial" charset="0"/>
              </a:rPr>
              <a:t>Page offset (12 bits)</a:t>
            </a:r>
          </a:p>
        </p:txBody>
      </p:sp>
      <p:sp>
        <p:nvSpPr>
          <p:cNvPr id="131083" name="TextBox 11"/>
          <p:cNvSpPr txBox="1">
            <a:spLocks noChangeArrowheads="1"/>
          </p:cNvSpPr>
          <p:nvPr/>
        </p:nvSpPr>
        <p:spPr bwMode="auto">
          <a:xfrm>
            <a:off x="87313" y="1906588"/>
            <a:ext cx="5102225" cy="3063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smtClean="0">
                <a:solidFill>
                  <a:srgbClr val="000000"/>
                </a:solidFill>
                <a:cs typeface="Arial" charset="0"/>
              </a:rPr>
              <a:t>Virtual Page number (52 bits)</a:t>
            </a:r>
          </a:p>
        </p:txBody>
      </p:sp>
      <p:cxnSp>
        <p:nvCxnSpPr>
          <p:cNvPr id="131084" name="Straight Arrow Connector 12"/>
          <p:cNvCxnSpPr>
            <a:cxnSpLocks noChangeShapeType="1"/>
          </p:cNvCxnSpPr>
          <p:nvPr/>
        </p:nvCxnSpPr>
        <p:spPr bwMode="auto">
          <a:xfrm rot="5400000">
            <a:off x="2620963" y="2389188"/>
            <a:ext cx="350837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31085" name="Straight Connector 13"/>
          <p:cNvCxnSpPr>
            <a:cxnSpLocks noChangeShapeType="1"/>
          </p:cNvCxnSpPr>
          <p:nvPr/>
        </p:nvCxnSpPr>
        <p:spPr bwMode="auto">
          <a:xfrm rot="5400000" flipH="1" flipV="1">
            <a:off x="3840957" y="2578894"/>
            <a:ext cx="1344612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31086" name="Straight Connector 14"/>
          <p:cNvCxnSpPr>
            <a:cxnSpLocks noChangeShapeType="1"/>
          </p:cNvCxnSpPr>
          <p:nvPr/>
        </p:nvCxnSpPr>
        <p:spPr bwMode="auto">
          <a:xfrm rot="5400000" flipH="1" flipV="1">
            <a:off x="2617788" y="2566988"/>
            <a:ext cx="13462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31087" name="TextBox 15"/>
          <p:cNvSpPr txBox="1">
            <a:spLocks noChangeArrowheads="1"/>
          </p:cNvSpPr>
          <p:nvPr/>
        </p:nvSpPr>
        <p:spPr bwMode="auto">
          <a:xfrm>
            <a:off x="8688388" y="1893888"/>
            <a:ext cx="4746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smtClean="0">
                <a:solidFill>
                  <a:srgbClr val="000000"/>
                </a:solidFill>
                <a:cs typeface="Arial" charset="0"/>
              </a:rPr>
              <a:t>VA</a:t>
            </a:r>
          </a:p>
        </p:txBody>
      </p:sp>
      <p:sp>
        <p:nvSpPr>
          <p:cNvPr id="131088" name="TextBox 16"/>
          <p:cNvSpPr txBox="1">
            <a:spLocks noChangeArrowheads="1"/>
          </p:cNvSpPr>
          <p:nvPr/>
        </p:nvSpPr>
        <p:spPr bwMode="auto">
          <a:xfrm>
            <a:off x="8691563" y="2520950"/>
            <a:ext cx="476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smtClean="0">
                <a:solidFill>
                  <a:srgbClr val="000000"/>
                </a:solidFill>
                <a:cs typeface="Arial" charset="0"/>
              </a:rPr>
              <a:t>PA</a:t>
            </a:r>
          </a:p>
        </p:txBody>
      </p:sp>
      <p:sp>
        <p:nvSpPr>
          <p:cNvPr id="131089" name="TextBox 17"/>
          <p:cNvSpPr txBox="1">
            <a:spLocks noChangeArrowheads="1"/>
          </p:cNvSpPr>
          <p:nvPr/>
        </p:nvSpPr>
        <p:spPr bwMode="auto">
          <a:xfrm>
            <a:off x="8675688" y="2898775"/>
            <a:ext cx="4746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smtClean="0">
                <a:solidFill>
                  <a:srgbClr val="000000"/>
                </a:solidFill>
                <a:cs typeface="Arial" charset="0"/>
              </a:rPr>
              <a:t>PA</a:t>
            </a:r>
          </a:p>
        </p:txBody>
      </p:sp>
    </p:spTree>
    <p:extLst>
      <p:ext uri="{BB962C8B-B14F-4D97-AF65-F5344CB8AC3E}">
        <p14:creationId xmlns:p14="http://schemas.microsoft.com/office/powerpoint/2010/main" val="35387979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DRAM Refresh (I)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>
                <a:latin typeface="Tahoma" charset="0"/>
              </a:rPr>
              <a:t>DRAM capacitor charge leaks over time</a:t>
            </a:r>
          </a:p>
          <a:p>
            <a:r>
              <a:rPr lang="en-US">
                <a:latin typeface="Tahoma" charset="0"/>
              </a:rPr>
              <a:t>The memory controller needs to read each row periodically to restore the charge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Activate + precharge each row every N ms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Typical N = 64 ms</a:t>
            </a:r>
          </a:p>
          <a:p>
            <a:r>
              <a:rPr lang="en-US">
                <a:latin typeface="Tahoma" charset="0"/>
              </a:rPr>
              <a:t>Implications on performance?</a:t>
            </a:r>
          </a:p>
          <a:p>
            <a:pPr lvl="1">
              <a:buFont typeface="Wingdings" charset="0"/>
              <a:buNone/>
            </a:pPr>
            <a:r>
              <a:rPr lang="en-US">
                <a:latin typeface="Tahoma" charset="0"/>
                <a:ea typeface="ＭＳ Ｐゴシック" charset="0"/>
              </a:rPr>
              <a:t>-- DRAM bank unavailable while refreshed</a:t>
            </a:r>
          </a:p>
          <a:p>
            <a:pPr lvl="1">
              <a:buFont typeface="Wingdings" charset="0"/>
              <a:buNone/>
            </a:pPr>
            <a:r>
              <a:rPr lang="en-US">
                <a:latin typeface="Tahoma" charset="0"/>
                <a:ea typeface="ＭＳ Ｐゴシック" charset="0"/>
              </a:rPr>
              <a:t>-- Long pause times: If we refresh all rows in burst, every 64ms the DRAM will be unavailable until refresh ends</a:t>
            </a:r>
          </a:p>
          <a:p>
            <a:r>
              <a:rPr lang="en-US">
                <a:solidFill>
                  <a:srgbClr val="0000FF"/>
                </a:solidFill>
                <a:latin typeface="Tahoma" charset="0"/>
              </a:rPr>
              <a:t>Burst refresh</a:t>
            </a:r>
            <a:r>
              <a:rPr lang="en-US">
                <a:latin typeface="Tahoma" charset="0"/>
              </a:rPr>
              <a:t>: All rows refreshed immediately after one another</a:t>
            </a:r>
          </a:p>
          <a:p>
            <a:r>
              <a:rPr lang="en-US">
                <a:solidFill>
                  <a:srgbClr val="0000FF"/>
                </a:solidFill>
                <a:latin typeface="Tahoma" charset="0"/>
              </a:rPr>
              <a:t>Distributed refresh</a:t>
            </a:r>
            <a:r>
              <a:rPr lang="en-US">
                <a:latin typeface="Tahoma" charset="0"/>
              </a:rPr>
              <a:t>: Each row refreshed at a different time, at regular intervals</a:t>
            </a:r>
          </a:p>
          <a:p>
            <a:endParaRPr lang="en-US">
              <a:latin typeface="Tahoma" charset="0"/>
            </a:endParaRPr>
          </a:p>
          <a:p>
            <a:endParaRPr lang="en-US">
              <a:latin typeface="Tahoma" charset="0"/>
            </a:endParaRPr>
          </a:p>
          <a:p>
            <a:pPr lvl="1"/>
            <a:endParaRPr lang="en-US">
              <a:latin typeface="Tahoma" charset="0"/>
              <a:ea typeface="ＭＳ Ｐゴシック" charset="0"/>
            </a:endParaRPr>
          </a:p>
          <a:p>
            <a:endParaRPr lang="en-US">
              <a:latin typeface="Tahoma" charset="0"/>
            </a:endParaRPr>
          </a:p>
        </p:txBody>
      </p:sp>
      <p:sp>
        <p:nvSpPr>
          <p:cNvPr id="10649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6825C47-2605-534C-9672-E99D798633E8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38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2060847"/>
            <a:ext cx="2016224" cy="173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02118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DRAM Refresh (II)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>
              <a:latin typeface="Tahoma" charset="0"/>
            </a:endParaRPr>
          </a:p>
          <a:p>
            <a:endParaRPr lang="en-US">
              <a:latin typeface="Tahoma" charset="0"/>
            </a:endParaRPr>
          </a:p>
          <a:p>
            <a:endParaRPr lang="en-US">
              <a:latin typeface="Tahoma" charset="0"/>
            </a:endParaRPr>
          </a:p>
          <a:p>
            <a:endParaRPr lang="en-US">
              <a:latin typeface="Tahoma" charset="0"/>
            </a:endParaRPr>
          </a:p>
          <a:p>
            <a:endParaRPr lang="en-US">
              <a:latin typeface="Tahoma" charset="0"/>
            </a:endParaRPr>
          </a:p>
          <a:p>
            <a:endParaRPr lang="en-US">
              <a:latin typeface="Tahoma" charset="0"/>
            </a:endParaRPr>
          </a:p>
          <a:p>
            <a:endParaRPr lang="en-US">
              <a:latin typeface="Tahoma" charset="0"/>
            </a:endParaRPr>
          </a:p>
          <a:p>
            <a:r>
              <a:rPr lang="en-US">
                <a:solidFill>
                  <a:srgbClr val="0000FF"/>
                </a:solidFill>
                <a:latin typeface="Tahoma" charset="0"/>
              </a:rPr>
              <a:t>Distributed refresh eliminates long pause times</a:t>
            </a:r>
          </a:p>
          <a:p>
            <a:r>
              <a:rPr lang="en-US">
                <a:latin typeface="Tahoma" charset="0"/>
              </a:rPr>
              <a:t>How else we can reduce the effect of refresh on performance?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Can we reduce the number of refreshes?</a:t>
            </a:r>
          </a:p>
        </p:txBody>
      </p:sp>
      <p:sp>
        <p:nvSpPr>
          <p:cNvPr id="10752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8D9CBDF-83F9-D14C-B378-18EE874920BD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39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pic>
        <p:nvPicPr>
          <p:cNvPr id="1075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8" y="1336675"/>
            <a:ext cx="7572375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95713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Main Memory in the System</a:t>
            </a:r>
          </a:p>
        </p:txBody>
      </p:sp>
      <p:sp>
        <p:nvSpPr>
          <p:cNvPr id="76802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>
              <a:latin typeface="Tahoma" charset="0"/>
            </a:endParaRPr>
          </a:p>
        </p:txBody>
      </p:sp>
      <p:sp>
        <p:nvSpPr>
          <p:cNvPr id="7680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789F24D-C198-2F42-B71F-C0564C409F1A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4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pic>
        <p:nvPicPr>
          <p:cNvPr id="76804" name="Content Placeholder 6" descr="barcelona-die-photo-colo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63" y="1108075"/>
            <a:ext cx="4876800" cy="475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5" name="Rounded Rectangle 33"/>
          <p:cNvSpPr>
            <a:spLocks noChangeArrowheads="1"/>
          </p:cNvSpPr>
          <p:nvPr/>
        </p:nvSpPr>
        <p:spPr bwMode="auto">
          <a:xfrm rot="5400000">
            <a:off x="4213225" y="1844676"/>
            <a:ext cx="1603375" cy="121920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6806" name="TextBox 34"/>
          <p:cNvSpPr txBox="1">
            <a:spLocks noChangeArrowheads="1"/>
          </p:cNvSpPr>
          <p:nvPr/>
        </p:nvSpPr>
        <p:spPr bwMode="auto">
          <a:xfrm>
            <a:off x="4400550" y="2262188"/>
            <a:ext cx="1233488" cy="430212"/>
          </a:xfrm>
          <a:prstGeom prst="rect">
            <a:avLst/>
          </a:prstGeom>
          <a:solidFill>
            <a:srgbClr val="C0C0C0">
              <a:alpha val="54117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200" b="1" smtClean="0">
                <a:solidFill>
                  <a:srgbClr val="FFFFFF"/>
                </a:solidFill>
                <a:cs typeface="Arial" charset="0"/>
              </a:rPr>
              <a:t>CORE 1</a:t>
            </a:r>
          </a:p>
        </p:txBody>
      </p:sp>
      <p:sp>
        <p:nvSpPr>
          <p:cNvPr id="76807" name="Rectangle 35"/>
          <p:cNvSpPr>
            <a:spLocks noChangeArrowheads="1"/>
          </p:cNvSpPr>
          <p:nvPr/>
        </p:nvSpPr>
        <p:spPr bwMode="auto">
          <a:xfrm rot="5400000">
            <a:off x="2880519" y="2235994"/>
            <a:ext cx="1603375" cy="427037"/>
          </a:xfrm>
          <a:prstGeom prst="rect">
            <a:avLst/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6808" name="TextBox 36"/>
          <p:cNvSpPr txBox="1">
            <a:spLocks noChangeArrowheads="1"/>
          </p:cNvSpPr>
          <p:nvPr/>
        </p:nvSpPr>
        <p:spPr bwMode="auto">
          <a:xfrm rot="5400000">
            <a:off x="2920206" y="2275682"/>
            <a:ext cx="1531937" cy="368300"/>
          </a:xfrm>
          <a:prstGeom prst="rect">
            <a:avLst/>
          </a:prstGeom>
          <a:solidFill>
            <a:srgbClr val="C0C0C0">
              <a:alpha val="49019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FFFFFF"/>
                </a:solidFill>
                <a:cs typeface="Arial" charset="0"/>
              </a:rPr>
              <a:t>L2 CACHE 0</a:t>
            </a:r>
          </a:p>
        </p:txBody>
      </p:sp>
      <p:sp>
        <p:nvSpPr>
          <p:cNvPr id="76809" name="Rectangle 37"/>
          <p:cNvSpPr>
            <a:spLocks noChangeArrowheads="1"/>
          </p:cNvSpPr>
          <p:nvPr/>
        </p:nvSpPr>
        <p:spPr bwMode="auto">
          <a:xfrm rot="5400000">
            <a:off x="-568325" y="3127375"/>
            <a:ext cx="4756150" cy="717550"/>
          </a:xfrm>
          <a:prstGeom prst="rect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6810" name="TextBox 38"/>
          <p:cNvSpPr txBox="1">
            <a:spLocks noChangeArrowheads="1"/>
          </p:cNvSpPr>
          <p:nvPr/>
        </p:nvSpPr>
        <p:spPr bwMode="auto">
          <a:xfrm rot="5400000">
            <a:off x="246063" y="3244850"/>
            <a:ext cx="3113087" cy="461963"/>
          </a:xfrm>
          <a:prstGeom prst="rect">
            <a:avLst/>
          </a:prstGeom>
          <a:solidFill>
            <a:srgbClr val="C0C0C0">
              <a:alpha val="49019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rgbClr val="FFFFFF"/>
                </a:solidFill>
                <a:cs typeface="Arial" charset="0"/>
              </a:rPr>
              <a:t>SHARED L3 CACHE</a:t>
            </a:r>
          </a:p>
        </p:txBody>
      </p:sp>
      <p:sp>
        <p:nvSpPr>
          <p:cNvPr id="76811" name="Rectangle 39"/>
          <p:cNvSpPr>
            <a:spLocks noChangeArrowheads="1"/>
          </p:cNvSpPr>
          <p:nvPr/>
        </p:nvSpPr>
        <p:spPr bwMode="auto">
          <a:xfrm rot="5400000">
            <a:off x="3513138" y="3259137"/>
            <a:ext cx="4756150" cy="454025"/>
          </a:xfrm>
          <a:prstGeom prst="rect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6812" name="TextBox 40"/>
          <p:cNvSpPr txBox="1">
            <a:spLocks noChangeArrowheads="1"/>
          </p:cNvSpPr>
          <p:nvPr/>
        </p:nvSpPr>
        <p:spPr bwMode="auto">
          <a:xfrm rot="5400000">
            <a:off x="4415632" y="3247231"/>
            <a:ext cx="2940050" cy="461963"/>
          </a:xfrm>
          <a:prstGeom prst="rect">
            <a:avLst/>
          </a:prstGeom>
          <a:solidFill>
            <a:srgbClr val="C0C0C0">
              <a:alpha val="49019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rgbClr val="FFFFFF"/>
                </a:solidFill>
                <a:cs typeface="Arial" charset="0"/>
              </a:rPr>
              <a:t>DRAM INTERFACE</a:t>
            </a:r>
          </a:p>
        </p:txBody>
      </p:sp>
      <p:pic>
        <p:nvPicPr>
          <p:cNvPr id="76813" name="Picture 37" descr="samsung-dimm-better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975" y="919163"/>
            <a:ext cx="1312863" cy="519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14" name="Rounded Rectangle 42"/>
          <p:cNvSpPr>
            <a:spLocks noChangeArrowheads="1"/>
          </p:cNvSpPr>
          <p:nvPr/>
        </p:nvSpPr>
        <p:spPr bwMode="auto">
          <a:xfrm rot="5400000">
            <a:off x="2004219" y="1835944"/>
            <a:ext cx="1601788" cy="121920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6815" name="TextBox 43"/>
          <p:cNvSpPr txBox="1">
            <a:spLocks noChangeArrowheads="1"/>
          </p:cNvSpPr>
          <p:nvPr/>
        </p:nvSpPr>
        <p:spPr bwMode="auto">
          <a:xfrm>
            <a:off x="2190750" y="2254250"/>
            <a:ext cx="1235075" cy="430213"/>
          </a:xfrm>
          <a:prstGeom prst="rect">
            <a:avLst/>
          </a:prstGeom>
          <a:solidFill>
            <a:srgbClr val="C0C0C0">
              <a:alpha val="54117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200" b="1" smtClean="0">
                <a:solidFill>
                  <a:srgbClr val="FFFFFF"/>
                </a:solidFill>
                <a:cs typeface="Arial" charset="0"/>
              </a:rPr>
              <a:t>CORE 0</a:t>
            </a:r>
          </a:p>
        </p:txBody>
      </p:sp>
      <p:sp>
        <p:nvSpPr>
          <p:cNvPr id="76816" name="Rounded Rectangle 44"/>
          <p:cNvSpPr>
            <a:spLocks noChangeArrowheads="1"/>
          </p:cNvSpPr>
          <p:nvPr/>
        </p:nvSpPr>
        <p:spPr bwMode="auto">
          <a:xfrm rot="5400000">
            <a:off x="2014537" y="4022726"/>
            <a:ext cx="1603375" cy="121920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6817" name="TextBox 45"/>
          <p:cNvSpPr txBox="1">
            <a:spLocks noChangeArrowheads="1"/>
          </p:cNvSpPr>
          <p:nvPr/>
        </p:nvSpPr>
        <p:spPr bwMode="auto">
          <a:xfrm>
            <a:off x="2201863" y="4440238"/>
            <a:ext cx="1235075" cy="430212"/>
          </a:xfrm>
          <a:prstGeom prst="rect">
            <a:avLst/>
          </a:prstGeom>
          <a:solidFill>
            <a:srgbClr val="C0C0C0">
              <a:alpha val="54117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200" b="1" smtClean="0">
                <a:solidFill>
                  <a:srgbClr val="FFFFFF"/>
                </a:solidFill>
                <a:cs typeface="Arial" charset="0"/>
              </a:rPr>
              <a:t>CORE 2</a:t>
            </a:r>
          </a:p>
        </p:txBody>
      </p:sp>
      <p:sp>
        <p:nvSpPr>
          <p:cNvPr id="76818" name="Rounded Rectangle 46"/>
          <p:cNvSpPr>
            <a:spLocks noChangeArrowheads="1"/>
          </p:cNvSpPr>
          <p:nvPr/>
        </p:nvSpPr>
        <p:spPr bwMode="auto">
          <a:xfrm rot="5400000">
            <a:off x="4202112" y="4017963"/>
            <a:ext cx="1603375" cy="121920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6819" name="TextBox 47"/>
          <p:cNvSpPr txBox="1">
            <a:spLocks noChangeArrowheads="1"/>
          </p:cNvSpPr>
          <p:nvPr/>
        </p:nvSpPr>
        <p:spPr bwMode="auto">
          <a:xfrm>
            <a:off x="4389438" y="4435475"/>
            <a:ext cx="1235075" cy="430213"/>
          </a:xfrm>
          <a:prstGeom prst="rect">
            <a:avLst/>
          </a:prstGeom>
          <a:solidFill>
            <a:srgbClr val="C0C0C0">
              <a:alpha val="54117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200" b="1" smtClean="0">
                <a:solidFill>
                  <a:srgbClr val="FFFFFF"/>
                </a:solidFill>
                <a:cs typeface="Arial" charset="0"/>
              </a:rPr>
              <a:t>CORE 3</a:t>
            </a:r>
          </a:p>
        </p:txBody>
      </p:sp>
      <p:sp>
        <p:nvSpPr>
          <p:cNvPr id="76820" name="Rectangle 48"/>
          <p:cNvSpPr>
            <a:spLocks noChangeArrowheads="1"/>
          </p:cNvSpPr>
          <p:nvPr/>
        </p:nvSpPr>
        <p:spPr bwMode="auto">
          <a:xfrm rot="5400000">
            <a:off x="3364707" y="2235994"/>
            <a:ext cx="1601787" cy="428625"/>
          </a:xfrm>
          <a:prstGeom prst="rect">
            <a:avLst/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6821" name="TextBox 49"/>
          <p:cNvSpPr txBox="1">
            <a:spLocks noChangeArrowheads="1"/>
          </p:cNvSpPr>
          <p:nvPr/>
        </p:nvSpPr>
        <p:spPr bwMode="auto">
          <a:xfrm rot="5400000">
            <a:off x="3404394" y="2266156"/>
            <a:ext cx="1530350" cy="369888"/>
          </a:xfrm>
          <a:prstGeom prst="rect">
            <a:avLst/>
          </a:prstGeom>
          <a:solidFill>
            <a:srgbClr val="C0C0C0">
              <a:alpha val="49019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FFFFFF"/>
                </a:solidFill>
                <a:cs typeface="Arial" charset="0"/>
              </a:rPr>
              <a:t>L2 CACHE 1</a:t>
            </a:r>
          </a:p>
        </p:txBody>
      </p:sp>
      <p:sp>
        <p:nvSpPr>
          <p:cNvPr id="76822" name="Rectangle 50"/>
          <p:cNvSpPr>
            <a:spLocks noChangeArrowheads="1"/>
          </p:cNvSpPr>
          <p:nvPr/>
        </p:nvSpPr>
        <p:spPr bwMode="auto">
          <a:xfrm rot="5400000">
            <a:off x="2881313" y="4408488"/>
            <a:ext cx="1601787" cy="427037"/>
          </a:xfrm>
          <a:prstGeom prst="rect">
            <a:avLst/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6823" name="TextBox 51"/>
          <p:cNvSpPr txBox="1">
            <a:spLocks noChangeArrowheads="1"/>
          </p:cNvSpPr>
          <p:nvPr/>
        </p:nvSpPr>
        <p:spPr bwMode="auto">
          <a:xfrm rot="5400000">
            <a:off x="2921000" y="4438650"/>
            <a:ext cx="1530350" cy="368300"/>
          </a:xfrm>
          <a:prstGeom prst="rect">
            <a:avLst/>
          </a:prstGeom>
          <a:solidFill>
            <a:srgbClr val="C0C0C0">
              <a:alpha val="49019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FFFFFF"/>
                </a:solidFill>
                <a:cs typeface="Arial" charset="0"/>
              </a:rPr>
              <a:t>L2 CACHE 2</a:t>
            </a:r>
          </a:p>
        </p:txBody>
      </p:sp>
      <p:sp>
        <p:nvSpPr>
          <p:cNvPr id="76824" name="Rectangle 52"/>
          <p:cNvSpPr>
            <a:spLocks noChangeArrowheads="1"/>
          </p:cNvSpPr>
          <p:nvPr/>
        </p:nvSpPr>
        <p:spPr bwMode="auto">
          <a:xfrm rot="5400000">
            <a:off x="3354388" y="4408488"/>
            <a:ext cx="1601787" cy="427037"/>
          </a:xfrm>
          <a:prstGeom prst="rect">
            <a:avLst/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6825" name="TextBox 53"/>
          <p:cNvSpPr txBox="1">
            <a:spLocks noChangeArrowheads="1"/>
          </p:cNvSpPr>
          <p:nvPr/>
        </p:nvSpPr>
        <p:spPr bwMode="auto">
          <a:xfrm rot="5400000">
            <a:off x="3394075" y="4438650"/>
            <a:ext cx="1530350" cy="368300"/>
          </a:xfrm>
          <a:prstGeom prst="rect">
            <a:avLst/>
          </a:prstGeom>
          <a:solidFill>
            <a:srgbClr val="C0C0C0">
              <a:alpha val="49019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smtClean="0">
                <a:solidFill>
                  <a:srgbClr val="FFFFFF"/>
                </a:solidFill>
                <a:cs typeface="Arial" charset="0"/>
              </a:rPr>
              <a:t>L2 CACHE 3</a:t>
            </a:r>
          </a:p>
        </p:txBody>
      </p:sp>
      <p:sp>
        <p:nvSpPr>
          <p:cNvPr id="76826" name="Rectangle 54"/>
          <p:cNvSpPr>
            <a:spLocks noChangeArrowheads="1"/>
          </p:cNvSpPr>
          <p:nvPr/>
        </p:nvSpPr>
        <p:spPr bwMode="auto">
          <a:xfrm rot="5400000">
            <a:off x="4795837" y="2903538"/>
            <a:ext cx="354013" cy="1258888"/>
          </a:xfrm>
          <a:prstGeom prst="rect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76827" name="Straight Arrow Connector 48"/>
          <p:cNvCxnSpPr>
            <a:cxnSpLocks noChangeShapeType="1"/>
          </p:cNvCxnSpPr>
          <p:nvPr/>
        </p:nvCxnSpPr>
        <p:spPr bwMode="auto">
          <a:xfrm>
            <a:off x="6215063" y="3355975"/>
            <a:ext cx="420687" cy="158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76828" name="Rectangle 56"/>
          <p:cNvSpPr>
            <a:spLocks noChangeArrowheads="1"/>
          </p:cNvSpPr>
          <p:nvPr/>
        </p:nvSpPr>
        <p:spPr bwMode="auto">
          <a:xfrm rot="5400000">
            <a:off x="4894263" y="3152775"/>
            <a:ext cx="4756150" cy="666750"/>
          </a:xfrm>
          <a:prstGeom prst="rect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6829" name="TextBox 57"/>
          <p:cNvSpPr txBox="1">
            <a:spLocks noChangeArrowheads="1"/>
          </p:cNvSpPr>
          <p:nvPr/>
        </p:nvSpPr>
        <p:spPr bwMode="auto">
          <a:xfrm rot="5400000">
            <a:off x="5968206" y="3302794"/>
            <a:ext cx="2640013" cy="523875"/>
          </a:xfrm>
          <a:prstGeom prst="rect">
            <a:avLst/>
          </a:prstGeom>
          <a:solidFill>
            <a:srgbClr val="C0C0C0">
              <a:alpha val="49019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800" b="1" smtClean="0">
                <a:solidFill>
                  <a:srgbClr val="FFFFFF"/>
                </a:solidFill>
                <a:cs typeface="Arial" charset="0"/>
              </a:rPr>
              <a:t>DRAM BANKS</a:t>
            </a:r>
          </a:p>
        </p:txBody>
      </p:sp>
      <p:sp>
        <p:nvSpPr>
          <p:cNvPr id="76830" name="Rectangle 58"/>
          <p:cNvSpPr>
            <a:spLocks noChangeArrowheads="1"/>
          </p:cNvSpPr>
          <p:nvPr/>
        </p:nvSpPr>
        <p:spPr bwMode="auto">
          <a:xfrm rot="5400000">
            <a:off x="6284912" y="3028951"/>
            <a:ext cx="320675" cy="654050"/>
          </a:xfrm>
          <a:prstGeom prst="rect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310063" y="3311525"/>
            <a:ext cx="1417637" cy="365125"/>
          </a:xfrm>
          <a:prstGeom prst="rect">
            <a:avLst/>
          </a:prstGeom>
          <a:solidFill>
            <a:srgbClr val="C0C0C0">
              <a:alpha val="51000"/>
            </a:srgbClr>
          </a:solidFill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50" b="1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DRAM MEMORY CONTROLLER</a:t>
            </a:r>
          </a:p>
        </p:txBody>
      </p:sp>
    </p:spTree>
    <p:extLst>
      <p:ext uri="{BB962C8B-B14F-4D97-AF65-F5344CB8AC3E}">
        <p14:creationId xmlns:p14="http://schemas.microsoft.com/office/powerpoint/2010/main" val="25085683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66713" y="1768475"/>
            <a:ext cx="8428037" cy="822325"/>
          </a:xfrm>
        </p:spPr>
        <p:txBody>
          <a:bodyPr/>
          <a:lstStyle/>
          <a:p>
            <a:pPr algn="ctr" eaLnBrk="1" hangingPunct="1"/>
            <a:r>
              <a:rPr lang="en-US" sz="4000">
                <a:latin typeface="Garamond" charset="0"/>
              </a:rPr>
              <a:t>Memory Controllers</a:t>
            </a:r>
          </a:p>
        </p:txBody>
      </p:sp>
      <p:sp>
        <p:nvSpPr>
          <p:cNvPr id="89090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>
              <a:buFont typeface="Wingdings" charset="0"/>
              <a:buNone/>
            </a:pPr>
            <a:endParaRPr lang="en-US" i="1">
              <a:latin typeface="Tahoma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Tahoma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Tahoma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067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DRAM Scheduling Policies (I)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915400" cy="5194300"/>
          </a:xfrm>
        </p:spPr>
        <p:txBody>
          <a:bodyPr/>
          <a:lstStyle/>
          <a:p>
            <a:r>
              <a:rPr lang="en-US">
                <a:solidFill>
                  <a:srgbClr val="0000FF"/>
                </a:solidFill>
                <a:latin typeface="Tahoma" charset="0"/>
              </a:rPr>
              <a:t>FCFS</a:t>
            </a:r>
            <a:r>
              <a:rPr lang="en-US">
                <a:latin typeface="Tahoma" charset="0"/>
              </a:rPr>
              <a:t> (first come first served)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Oldest request first</a:t>
            </a:r>
          </a:p>
          <a:p>
            <a:endParaRPr lang="en-US">
              <a:latin typeface="Tahoma" charset="0"/>
            </a:endParaRPr>
          </a:p>
          <a:p>
            <a:r>
              <a:rPr lang="en-US">
                <a:solidFill>
                  <a:srgbClr val="0000FF"/>
                </a:solidFill>
                <a:latin typeface="Tahoma" charset="0"/>
              </a:rPr>
              <a:t>FR-FCFS </a:t>
            </a:r>
            <a:r>
              <a:rPr lang="en-US">
                <a:latin typeface="Tahoma" charset="0"/>
              </a:rPr>
              <a:t>(first ready, first come first served)</a:t>
            </a:r>
          </a:p>
          <a:p>
            <a:pPr lvl="1">
              <a:buFont typeface="Wingdings" charset="0"/>
              <a:buNone/>
            </a:pPr>
            <a:r>
              <a:rPr lang="en-US">
                <a:latin typeface="Tahoma" charset="0"/>
                <a:ea typeface="ＭＳ Ｐゴシック" charset="0"/>
              </a:rPr>
              <a:t>1. Row-hit first</a:t>
            </a:r>
          </a:p>
          <a:p>
            <a:pPr lvl="1">
              <a:buFont typeface="Wingdings" charset="0"/>
              <a:buNone/>
            </a:pPr>
            <a:r>
              <a:rPr lang="en-US">
                <a:latin typeface="Tahoma" charset="0"/>
                <a:ea typeface="ＭＳ Ｐゴシック" charset="0"/>
              </a:rPr>
              <a:t>2. Oldest first</a:t>
            </a:r>
          </a:p>
          <a:p>
            <a:pPr lvl="1">
              <a:buFont typeface="Wingdings" charset="0"/>
              <a:buNone/>
            </a:pPr>
            <a:r>
              <a:rPr lang="en-US">
                <a:latin typeface="Tahoma" charset="0"/>
                <a:ea typeface="ＭＳ Ｐゴシック" charset="0"/>
              </a:rPr>
              <a:t>Goal: Maximize row buffer hit rate </a:t>
            </a:r>
            <a:r>
              <a:rPr lang="en-US">
                <a:latin typeface="Tahoma" charset="0"/>
                <a:ea typeface="ＭＳ Ｐゴシック" charset="0"/>
                <a:sym typeface="Wingdings" charset="0"/>
              </a:rPr>
              <a:t> </a:t>
            </a:r>
            <a:r>
              <a:rPr lang="en-US">
                <a:solidFill>
                  <a:srgbClr val="0000FF"/>
                </a:solidFill>
                <a:latin typeface="Tahoma" charset="0"/>
                <a:ea typeface="ＭＳ Ｐゴシック" charset="0"/>
                <a:sym typeface="Wingdings" charset="0"/>
              </a:rPr>
              <a:t>maximize DRAM throughput</a:t>
            </a:r>
            <a:endParaRPr lang="en-US">
              <a:solidFill>
                <a:srgbClr val="0000FF"/>
              </a:solidFill>
              <a:latin typeface="Tahoma" charset="0"/>
              <a:ea typeface="ＭＳ Ｐゴシック" charset="0"/>
            </a:endParaRPr>
          </a:p>
          <a:p>
            <a:pPr lvl="1"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</a:endParaRP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Actually, scheduling is done at the </a:t>
            </a:r>
            <a:r>
              <a:rPr lang="en-US">
                <a:solidFill>
                  <a:srgbClr val="0000FF"/>
                </a:solidFill>
                <a:latin typeface="Tahoma" charset="0"/>
                <a:ea typeface="ＭＳ Ｐゴシック" charset="0"/>
              </a:rPr>
              <a:t>command level</a:t>
            </a:r>
          </a:p>
          <a:p>
            <a:pPr lvl="2"/>
            <a:r>
              <a:rPr lang="en-US">
                <a:latin typeface="Tahoma" charset="0"/>
                <a:ea typeface="ＭＳ Ｐゴシック" charset="0"/>
              </a:rPr>
              <a:t>Column commands (read/write) prioritized over row commands (activate/precharge)</a:t>
            </a:r>
          </a:p>
          <a:p>
            <a:pPr lvl="2"/>
            <a:r>
              <a:rPr lang="en-US">
                <a:latin typeface="Tahoma" charset="0"/>
                <a:ea typeface="ＭＳ Ｐゴシック" charset="0"/>
              </a:rPr>
              <a:t>Within each group, older commands prioritized over younger ones</a:t>
            </a:r>
          </a:p>
          <a:p>
            <a:pPr lvl="2"/>
            <a:endParaRPr lang="en-US">
              <a:latin typeface="Tahoma" charset="0"/>
              <a:ea typeface="ＭＳ Ｐゴシック" charset="0"/>
            </a:endParaRPr>
          </a:p>
          <a:p>
            <a:pPr lvl="1"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</a:endParaRPr>
          </a:p>
          <a:p>
            <a:endParaRPr lang="en-US">
              <a:latin typeface="Tahoma" charset="0"/>
            </a:endParaRPr>
          </a:p>
        </p:txBody>
      </p:sp>
      <p:sp>
        <p:nvSpPr>
          <p:cNvPr id="952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3A757B1-8578-AC4E-8377-2F7EB84F7BD0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41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6415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Row Buffer Management Policies</a:t>
            </a:r>
          </a:p>
        </p:txBody>
      </p:sp>
      <p:sp>
        <p:nvSpPr>
          <p:cNvPr id="50179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>
                <a:latin typeface="Tahoma" charset="0"/>
              </a:rPr>
              <a:t>Open row</a:t>
            </a:r>
          </a:p>
          <a:p>
            <a:pPr lvl="1"/>
            <a:r>
              <a:rPr lang="en-US" sz="1800">
                <a:latin typeface="Tahoma" charset="0"/>
                <a:ea typeface="ＭＳ Ｐゴシック" charset="0"/>
              </a:rPr>
              <a:t>Keep the row open after an access</a:t>
            </a:r>
          </a:p>
          <a:p>
            <a:pPr lvl="1">
              <a:buFont typeface="Wingdings" charset="0"/>
              <a:buNone/>
            </a:pPr>
            <a:r>
              <a:rPr lang="en-US" sz="1800">
                <a:latin typeface="Tahoma" charset="0"/>
                <a:ea typeface="ＭＳ Ｐゴシック" charset="0"/>
              </a:rPr>
              <a:t>+ Next access might need the same row </a:t>
            </a:r>
            <a:r>
              <a:rPr lang="en-US" sz="1800">
                <a:latin typeface="Tahoma" charset="0"/>
                <a:ea typeface="ＭＳ Ｐゴシック" charset="0"/>
                <a:sym typeface="Wingdings" charset="0"/>
              </a:rPr>
              <a:t> row hit</a:t>
            </a:r>
          </a:p>
          <a:p>
            <a:pPr lvl="1">
              <a:buFont typeface="Wingdings" charset="0"/>
              <a:buNone/>
            </a:pPr>
            <a:r>
              <a:rPr lang="en-US" sz="1800">
                <a:latin typeface="Tahoma" charset="0"/>
                <a:ea typeface="ＭＳ Ｐゴシック" charset="0"/>
                <a:sym typeface="Wingdings" charset="0"/>
              </a:rPr>
              <a:t>-- Next access might need a different row  row conflict, wasted energy</a:t>
            </a:r>
            <a:endParaRPr lang="en-US" sz="1800">
              <a:latin typeface="Tahoma" charset="0"/>
              <a:ea typeface="ＭＳ Ｐゴシック" charset="0"/>
            </a:endParaRPr>
          </a:p>
          <a:p>
            <a:pPr lvl="1"/>
            <a:endParaRPr lang="en-US">
              <a:latin typeface="Tahoma" charset="0"/>
              <a:ea typeface="ＭＳ Ｐゴシック" charset="0"/>
            </a:endParaRPr>
          </a:p>
          <a:p>
            <a:r>
              <a:rPr lang="en-US">
                <a:latin typeface="Tahoma" charset="0"/>
              </a:rPr>
              <a:t>Closed row</a:t>
            </a:r>
          </a:p>
          <a:p>
            <a:pPr lvl="1"/>
            <a:r>
              <a:rPr lang="en-US" sz="1800">
                <a:latin typeface="Tahoma" charset="0"/>
                <a:ea typeface="ＭＳ Ｐゴシック" charset="0"/>
              </a:rPr>
              <a:t>Close the row after an access (if no other requests already in the request buffer need the same row)</a:t>
            </a:r>
            <a:endParaRPr lang="en-US" sz="1600">
              <a:latin typeface="Tahoma" charset="0"/>
              <a:ea typeface="ＭＳ Ｐゴシック" charset="0"/>
            </a:endParaRPr>
          </a:p>
          <a:p>
            <a:pPr lvl="1">
              <a:buFont typeface="Wingdings" charset="0"/>
              <a:buNone/>
            </a:pPr>
            <a:r>
              <a:rPr lang="en-US" sz="1800">
                <a:latin typeface="Tahoma" charset="0"/>
                <a:ea typeface="ＭＳ Ｐゴシック" charset="0"/>
              </a:rPr>
              <a:t>+ Next access might need a different row </a:t>
            </a:r>
            <a:r>
              <a:rPr lang="en-US" sz="1800">
                <a:latin typeface="Tahoma" charset="0"/>
                <a:ea typeface="ＭＳ Ｐゴシック" charset="0"/>
                <a:sym typeface="Wingdings" charset="0"/>
              </a:rPr>
              <a:t> avoid a row conflict</a:t>
            </a:r>
          </a:p>
          <a:p>
            <a:pPr lvl="1">
              <a:buFont typeface="Wingdings" charset="0"/>
              <a:buNone/>
            </a:pPr>
            <a:r>
              <a:rPr lang="en-US" sz="1800">
                <a:latin typeface="Tahoma" charset="0"/>
                <a:ea typeface="ＭＳ Ｐゴシック" charset="0"/>
                <a:sym typeface="Wingdings" charset="0"/>
              </a:rPr>
              <a:t>-- Next access might need the same row  extra activate latency</a:t>
            </a:r>
          </a:p>
          <a:p>
            <a:pPr lvl="1"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sym typeface="Wingdings" charset="0"/>
            </a:endParaRPr>
          </a:p>
          <a:p>
            <a:r>
              <a:rPr lang="en-US">
                <a:latin typeface="Tahoma" charset="0"/>
                <a:sym typeface="Wingdings" charset="0"/>
              </a:rPr>
              <a:t>Adaptive policies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  <a:sym typeface="Wingdings" charset="0"/>
              </a:rPr>
              <a:t>Predict whether or not the next access to the bank will be to the same row</a:t>
            </a: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9728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807F5B7-C131-FD49-B58A-55F96869452A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42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872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Memory Technology: DRAM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latin typeface="Tahoma" charset="0"/>
              </a:rPr>
              <a:t>Dynamic random access memory</a:t>
            </a:r>
          </a:p>
          <a:p>
            <a:r>
              <a:rPr lang="en-US" dirty="0">
                <a:latin typeface="Tahoma" charset="0"/>
              </a:rPr>
              <a:t>Capacitor charge state indicates stored value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Whether the capacitor is charged or discharged indicates storage of 1 or 0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1 capacitor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1 access transistor</a:t>
            </a: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r>
              <a:rPr lang="en-US" dirty="0">
                <a:latin typeface="Tahoma" charset="0"/>
              </a:rPr>
              <a:t>Capacitor leaks through the RC path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DRAM cell loses charge over time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DRAM cell needs to be </a:t>
            </a:r>
            <a:r>
              <a:rPr lang="en-US" dirty="0" smtClean="0">
                <a:latin typeface="Tahoma" charset="0"/>
                <a:ea typeface="ＭＳ Ｐゴシック" charset="0"/>
              </a:rPr>
              <a:t>refreshed</a:t>
            </a:r>
          </a:p>
          <a:p>
            <a:pPr marL="344487" lvl="1" indent="0">
              <a:buNone/>
            </a:pPr>
            <a:endParaRPr lang="en-US" dirty="0" smtClean="0">
              <a:latin typeface="Tahoma" charset="0"/>
              <a:ea typeface="ＭＳ Ｐゴシック" charset="0"/>
            </a:endParaRP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5325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398D5A3-FD57-C14F-95F9-D42D18D1327B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5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6280150" y="2996952"/>
            <a:ext cx="2635250" cy="2133600"/>
            <a:chOff x="466725" y="3276600"/>
            <a:chExt cx="2635250" cy="2133600"/>
          </a:xfrm>
        </p:grpSpPr>
        <p:sp>
          <p:nvSpPr>
            <p:cNvPr id="53258" name="Freeform 4"/>
            <p:cNvSpPr>
              <a:spLocks/>
            </p:cNvSpPr>
            <p:nvPr/>
          </p:nvSpPr>
          <p:spPr bwMode="auto">
            <a:xfrm>
              <a:off x="1152525" y="4419600"/>
              <a:ext cx="838200" cy="228600"/>
            </a:xfrm>
            <a:custGeom>
              <a:avLst/>
              <a:gdLst>
                <a:gd name="T0" fmla="*/ 0 w 624"/>
                <a:gd name="T1" fmla="*/ 2147483647 h 144"/>
                <a:gd name="T2" fmla="*/ 2147483647 w 624"/>
                <a:gd name="T3" fmla="*/ 2147483647 h 144"/>
                <a:gd name="T4" fmla="*/ 2147483647 w 624"/>
                <a:gd name="T5" fmla="*/ 0 h 144"/>
                <a:gd name="T6" fmla="*/ 2147483647 w 624"/>
                <a:gd name="T7" fmla="*/ 0 h 144"/>
                <a:gd name="T8" fmla="*/ 2147483647 w 624"/>
                <a:gd name="T9" fmla="*/ 2147483647 h 144"/>
                <a:gd name="T10" fmla="*/ 2147483647 w 624"/>
                <a:gd name="T11" fmla="*/ 2147483647 h 1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4"/>
                <a:gd name="T19" fmla="*/ 0 h 144"/>
                <a:gd name="T20" fmla="*/ 624 w 624"/>
                <a:gd name="T21" fmla="*/ 144 h 14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4" h="144">
                  <a:moveTo>
                    <a:pt x="0" y="144"/>
                  </a:moveTo>
                  <a:lnTo>
                    <a:pt x="144" y="144"/>
                  </a:lnTo>
                  <a:lnTo>
                    <a:pt x="144" y="0"/>
                  </a:lnTo>
                  <a:lnTo>
                    <a:pt x="432" y="0"/>
                  </a:lnTo>
                  <a:lnTo>
                    <a:pt x="432" y="144"/>
                  </a:lnTo>
                  <a:lnTo>
                    <a:pt x="624" y="144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3259" name="Line 5"/>
            <p:cNvSpPr>
              <a:spLocks noChangeShapeType="1"/>
            </p:cNvSpPr>
            <p:nvPr/>
          </p:nvSpPr>
          <p:spPr bwMode="auto">
            <a:xfrm>
              <a:off x="1381125" y="4343400"/>
              <a:ext cx="3048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3260" name="Oval 6"/>
            <p:cNvSpPr>
              <a:spLocks noChangeArrowheads="1"/>
            </p:cNvSpPr>
            <p:nvPr/>
          </p:nvSpPr>
          <p:spPr bwMode="auto">
            <a:xfrm flipH="1">
              <a:off x="1457325" y="4191000"/>
              <a:ext cx="152400" cy="1524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3261" name="Line 7"/>
            <p:cNvSpPr>
              <a:spLocks noChangeShapeType="1"/>
            </p:cNvSpPr>
            <p:nvPr/>
          </p:nvSpPr>
          <p:spPr bwMode="auto">
            <a:xfrm>
              <a:off x="1152525" y="3276600"/>
              <a:ext cx="0" cy="21336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3262" name="Line 8"/>
            <p:cNvSpPr>
              <a:spLocks noChangeShapeType="1"/>
            </p:cNvSpPr>
            <p:nvPr/>
          </p:nvSpPr>
          <p:spPr bwMode="auto">
            <a:xfrm>
              <a:off x="466725" y="3810000"/>
              <a:ext cx="1971675" cy="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3263" name="Line 9"/>
            <p:cNvSpPr>
              <a:spLocks noChangeShapeType="1"/>
            </p:cNvSpPr>
            <p:nvPr/>
          </p:nvSpPr>
          <p:spPr bwMode="auto">
            <a:xfrm>
              <a:off x="1533525" y="3810000"/>
              <a:ext cx="0" cy="38100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3264" name="Text Box 10"/>
            <p:cNvSpPr txBox="1">
              <a:spLocks noChangeArrowheads="1"/>
            </p:cNvSpPr>
            <p:nvPr/>
          </p:nvSpPr>
          <p:spPr bwMode="auto">
            <a:xfrm>
              <a:off x="1800225" y="3487738"/>
              <a:ext cx="13017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800" i="1" smtClean="0">
                  <a:solidFill>
                    <a:srgbClr val="5F5F5F"/>
                  </a:solidFill>
                  <a:cs typeface="Arial" charset="0"/>
                </a:rPr>
                <a:t>row enable</a:t>
              </a:r>
            </a:p>
          </p:txBody>
        </p:sp>
        <p:sp>
          <p:nvSpPr>
            <p:cNvPr id="53265" name="Text Box 11"/>
            <p:cNvSpPr txBox="1">
              <a:spLocks noChangeArrowheads="1"/>
            </p:cNvSpPr>
            <p:nvPr/>
          </p:nvSpPr>
          <p:spPr bwMode="auto">
            <a:xfrm rot="-5400000">
              <a:off x="525463" y="4473575"/>
              <a:ext cx="9080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800" i="1" smtClean="0">
                  <a:solidFill>
                    <a:srgbClr val="5F5F5F"/>
                  </a:solidFill>
                  <a:cs typeface="Arial" charset="0"/>
                </a:rPr>
                <a:t>_bitline</a:t>
              </a:r>
            </a:p>
          </p:txBody>
        </p:sp>
      </p:grpSp>
      <p:sp>
        <p:nvSpPr>
          <p:cNvPr id="53253" name="Line 30"/>
          <p:cNvSpPr>
            <a:spLocks noChangeShapeType="1"/>
          </p:cNvSpPr>
          <p:nvPr/>
        </p:nvSpPr>
        <p:spPr bwMode="auto">
          <a:xfrm>
            <a:off x="7794625" y="4368552"/>
            <a:ext cx="1588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254" name="Line 31"/>
          <p:cNvSpPr>
            <a:spLocks noChangeShapeType="1"/>
          </p:cNvSpPr>
          <p:nvPr/>
        </p:nvSpPr>
        <p:spPr bwMode="auto">
          <a:xfrm>
            <a:off x="7642225" y="4520952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255" name="Line 32"/>
          <p:cNvSpPr>
            <a:spLocks noChangeShapeType="1"/>
          </p:cNvSpPr>
          <p:nvPr/>
        </p:nvSpPr>
        <p:spPr bwMode="auto">
          <a:xfrm>
            <a:off x="7642225" y="4597152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256" name="Line 35"/>
          <p:cNvSpPr>
            <a:spLocks noChangeShapeType="1"/>
          </p:cNvSpPr>
          <p:nvPr/>
        </p:nvSpPr>
        <p:spPr bwMode="auto">
          <a:xfrm>
            <a:off x="7794625" y="4597152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257" name="AutoShape 36"/>
          <p:cNvSpPr>
            <a:spLocks noChangeArrowheads="1"/>
          </p:cNvSpPr>
          <p:nvPr/>
        </p:nvSpPr>
        <p:spPr bwMode="auto">
          <a:xfrm flipV="1">
            <a:off x="7642225" y="4825752"/>
            <a:ext cx="304800" cy="228600"/>
          </a:xfrm>
          <a:prstGeom prst="triangle">
            <a:avLst>
              <a:gd name="adj" fmla="val 50000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844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66713" y="1833563"/>
            <a:ext cx="8428037" cy="822325"/>
          </a:xfrm>
        </p:spPr>
        <p:txBody>
          <a:bodyPr/>
          <a:lstStyle/>
          <a:p>
            <a:pPr algn="ctr" eaLnBrk="1" hangingPunct="1"/>
            <a:r>
              <a:rPr lang="en-US" sz="4000" dirty="0">
                <a:latin typeface="Garamond" charset="0"/>
              </a:rPr>
              <a:t>The DRAM </a:t>
            </a:r>
            <a:r>
              <a:rPr lang="en-US" sz="4000" dirty="0" smtClean="0">
                <a:latin typeface="Garamond" charset="0"/>
              </a:rPr>
              <a:t>Subsystem</a:t>
            </a:r>
            <a:br>
              <a:rPr lang="en-US" sz="4000" dirty="0" smtClean="0">
                <a:latin typeface="Garamond" charset="0"/>
              </a:rPr>
            </a:br>
            <a:r>
              <a:rPr lang="en-US" sz="4000" dirty="0" smtClean="0">
                <a:latin typeface="Garamond" charset="0"/>
              </a:rPr>
              <a:t>Down-to-top view</a:t>
            </a:r>
            <a:endParaRPr lang="en-US" sz="4000" dirty="0">
              <a:latin typeface="Garamond" charset="0"/>
            </a:endParaRPr>
          </a:p>
        </p:txBody>
      </p:sp>
      <p:sp>
        <p:nvSpPr>
          <p:cNvPr id="90114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>
              <a:buFont typeface="Wingdings" charset="0"/>
              <a:buNone/>
            </a:pPr>
            <a:endParaRPr lang="en-US" i="1">
              <a:latin typeface="Tahoma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Tahoma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Tahoma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7829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DRAM Subsystem Organization</a:t>
            </a:r>
          </a:p>
        </p:txBody>
      </p:sp>
      <p:sp>
        <p:nvSpPr>
          <p:cNvPr id="115714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dirty="0">
              <a:latin typeface="Tahoma" charset="0"/>
            </a:endParaRPr>
          </a:p>
          <a:p>
            <a:r>
              <a:rPr lang="en-US" dirty="0">
                <a:latin typeface="Tahoma" charset="0"/>
              </a:rPr>
              <a:t>Channel</a:t>
            </a:r>
          </a:p>
          <a:p>
            <a:r>
              <a:rPr lang="en-US" dirty="0">
                <a:latin typeface="Tahoma" charset="0"/>
              </a:rPr>
              <a:t>DIMM</a:t>
            </a:r>
          </a:p>
          <a:p>
            <a:r>
              <a:rPr lang="en-US" dirty="0">
                <a:latin typeface="Tahoma" charset="0"/>
              </a:rPr>
              <a:t>Rank</a:t>
            </a:r>
          </a:p>
          <a:p>
            <a:r>
              <a:rPr lang="en-US" dirty="0" smtClean="0">
                <a:latin typeface="Tahoma" charset="0"/>
              </a:rPr>
              <a:t>Chip (aka device)</a:t>
            </a:r>
            <a:endParaRPr lang="en-US" dirty="0">
              <a:latin typeface="Tahoma" charset="0"/>
            </a:endParaRPr>
          </a:p>
          <a:p>
            <a:r>
              <a:rPr lang="en-US" dirty="0">
                <a:latin typeface="Tahoma" charset="0"/>
              </a:rPr>
              <a:t>Bank</a:t>
            </a:r>
          </a:p>
          <a:p>
            <a:r>
              <a:rPr lang="en-US" dirty="0">
                <a:latin typeface="Tahoma" charset="0"/>
              </a:rPr>
              <a:t>Row/Column</a:t>
            </a:r>
          </a:p>
          <a:p>
            <a:endParaRPr lang="en-US" dirty="0">
              <a:latin typeface="Tahoma" charset="0"/>
            </a:endParaRPr>
          </a:p>
        </p:txBody>
      </p:sp>
      <p:sp>
        <p:nvSpPr>
          <p:cNvPr id="11571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B457103-F150-EE4D-AEB0-6D45BF2E83BA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7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sp>
        <p:nvSpPr>
          <p:cNvPr id="13" name="Flowchart: Merge 4"/>
          <p:cNvSpPr/>
          <p:nvPr/>
        </p:nvSpPr>
        <p:spPr>
          <a:xfrm>
            <a:off x="2971800" y="1447800"/>
            <a:ext cx="1981200" cy="2971800"/>
          </a:xfrm>
          <a:prstGeom prst="flowChartMerge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Flowchart: Merge 7"/>
          <p:cNvSpPr/>
          <p:nvPr/>
        </p:nvSpPr>
        <p:spPr>
          <a:xfrm>
            <a:off x="3124200" y="1905000"/>
            <a:ext cx="1676400" cy="2514600"/>
          </a:xfrm>
          <a:prstGeom prst="flowChartMerge">
            <a:avLst/>
          </a:prstGeom>
          <a:solidFill>
            <a:srgbClr val="00B050"/>
          </a:solidFill>
          <a:ln w="25400" cap="flat" cmpd="sng" algn="ctr">
            <a:solidFill>
              <a:srgbClr val="004C22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Flowchart: Merge 8"/>
          <p:cNvSpPr/>
          <p:nvPr/>
        </p:nvSpPr>
        <p:spPr>
          <a:xfrm>
            <a:off x="3276600" y="2362200"/>
            <a:ext cx="1371600" cy="2057400"/>
          </a:xfrm>
          <a:prstGeom prst="flowChartMerge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Flowchart: Merge 9"/>
          <p:cNvSpPr/>
          <p:nvPr/>
        </p:nvSpPr>
        <p:spPr>
          <a:xfrm>
            <a:off x="3429000" y="2819400"/>
            <a:ext cx="1066800" cy="1600200"/>
          </a:xfrm>
          <a:prstGeom prst="flowChartMerge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Flowchart: Merge 10"/>
          <p:cNvSpPr/>
          <p:nvPr/>
        </p:nvSpPr>
        <p:spPr>
          <a:xfrm>
            <a:off x="3581400" y="3276600"/>
            <a:ext cx="762000" cy="1143000"/>
          </a:xfrm>
          <a:prstGeom prst="flowChartMerge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Flowchart: Merge 11"/>
          <p:cNvSpPr/>
          <p:nvPr/>
        </p:nvSpPr>
        <p:spPr>
          <a:xfrm>
            <a:off x="3733800" y="3733800"/>
            <a:ext cx="457200" cy="685800"/>
          </a:xfrm>
          <a:prstGeom prst="flowChartMerge">
            <a:avLst/>
          </a:prstGeom>
          <a:solidFill>
            <a:srgbClr val="4BACC6"/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5085184"/>
            <a:ext cx="3948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DIMM = dual in-line memory module</a:t>
            </a:r>
          </a:p>
          <a:p>
            <a:r>
              <a:rPr lang="en-US" dirty="0" smtClean="0"/>
              <a:t>DIMM is also just called module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2186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Page Mode DRAM</a:t>
            </a:r>
          </a:p>
        </p:txBody>
      </p:sp>
      <p:sp>
        <p:nvSpPr>
          <p:cNvPr id="94210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latin typeface="Tahoma" charset="0"/>
              </a:rPr>
              <a:t>A DRAM bank is a 2D array of cells: rows x columns</a:t>
            </a:r>
          </a:p>
          <a:p>
            <a:r>
              <a:rPr lang="en-US" dirty="0">
                <a:latin typeface="Tahoma" charset="0"/>
              </a:rPr>
              <a:t>A </a:t>
            </a:r>
            <a:r>
              <a:rPr lang="ja-JP" altLang="en-US" dirty="0">
                <a:latin typeface="Tahoma" charset="0"/>
              </a:rPr>
              <a:t>“</a:t>
            </a:r>
            <a:r>
              <a:rPr lang="en-US" altLang="ja-JP" dirty="0">
                <a:latin typeface="Tahoma" charset="0"/>
              </a:rPr>
              <a:t>DRAM row</a:t>
            </a:r>
            <a:r>
              <a:rPr lang="ja-JP" altLang="en-US" dirty="0">
                <a:latin typeface="Tahoma" charset="0"/>
              </a:rPr>
              <a:t>”</a:t>
            </a:r>
            <a:r>
              <a:rPr lang="en-US" altLang="ja-JP" dirty="0">
                <a:latin typeface="Tahoma" charset="0"/>
              </a:rPr>
              <a:t> is also called a </a:t>
            </a:r>
            <a:r>
              <a:rPr lang="ja-JP" altLang="en-US" dirty="0">
                <a:latin typeface="Tahoma" charset="0"/>
              </a:rPr>
              <a:t>“</a:t>
            </a:r>
            <a:r>
              <a:rPr lang="en-US" altLang="ja-JP" dirty="0">
                <a:latin typeface="Tahoma" charset="0"/>
              </a:rPr>
              <a:t>DRAM page</a:t>
            </a:r>
            <a:r>
              <a:rPr lang="ja-JP" altLang="en-US" dirty="0">
                <a:latin typeface="Tahoma" charset="0"/>
              </a:rPr>
              <a:t>”</a:t>
            </a:r>
            <a:endParaRPr lang="en-US" altLang="ja-JP" dirty="0">
              <a:latin typeface="Tahoma" charset="0"/>
            </a:endParaRPr>
          </a:p>
          <a:p>
            <a:r>
              <a:rPr lang="ja-JP" altLang="en-US" dirty="0">
                <a:latin typeface="Tahoma" charset="0"/>
              </a:rPr>
              <a:t>“</a:t>
            </a:r>
            <a:r>
              <a:rPr lang="en-US" altLang="ja-JP" dirty="0">
                <a:latin typeface="Tahoma" charset="0"/>
              </a:rPr>
              <a:t>Sense amplifiers</a:t>
            </a:r>
            <a:r>
              <a:rPr lang="ja-JP" altLang="en-US" dirty="0">
                <a:latin typeface="Tahoma" charset="0"/>
              </a:rPr>
              <a:t>”</a:t>
            </a:r>
            <a:r>
              <a:rPr lang="en-US" altLang="ja-JP" dirty="0">
                <a:latin typeface="Tahoma" charset="0"/>
              </a:rPr>
              <a:t> also called </a:t>
            </a:r>
            <a:r>
              <a:rPr lang="ja-JP" altLang="en-US" dirty="0">
                <a:latin typeface="Tahoma" charset="0"/>
              </a:rPr>
              <a:t>“</a:t>
            </a:r>
            <a:r>
              <a:rPr lang="en-US" altLang="ja-JP" dirty="0">
                <a:latin typeface="Tahoma" charset="0"/>
              </a:rPr>
              <a:t>row buffer</a:t>
            </a:r>
            <a:r>
              <a:rPr lang="ja-JP" altLang="en-US" dirty="0">
                <a:latin typeface="Tahoma" charset="0"/>
              </a:rPr>
              <a:t>”</a:t>
            </a:r>
            <a:endParaRPr lang="en-US" altLang="ja-JP" dirty="0">
              <a:latin typeface="Tahoma" charset="0"/>
            </a:endParaRPr>
          </a:p>
          <a:p>
            <a:endParaRPr lang="en-US" dirty="0">
              <a:latin typeface="Tahoma" charset="0"/>
            </a:endParaRPr>
          </a:p>
          <a:p>
            <a:r>
              <a:rPr lang="en-US" dirty="0">
                <a:latin typeface="Tahoma" charset="0"/>
              </a:rPr>
              <a:t>Each address is a &lt;</a:t>
            </a:r>
            <a:r>
              <a:rPr lang="en-US" dirty="0" err="1">
                <a:latin typeface="Tahoma" charset="0"/>
              </a:rPr>
              <a:t>row,column</a:t>
            </a:r>
            <a:r>
              <a:rPr lang="en-US" dirty="0">
                <a:latin typeface="Tahoma" charset="0"/>
              </a:rPr>
              <a:t>&gt; pair</a:t>
            </a:r>
          </a:p>
          <a:p>
            <a:r>
              <a:rPr lang="en-US" dirty="0">
                <a:latin typeface="Tahoma" charset="0"/>
              </a:rPr>
              <a:t>Access to a </a:t>
            </a:r>
            <a:r>
              <a:rPr lang="ja-JP" altLang="en-US" dirty="0">
                <a:latin typeface="Tahoma" charset="0"/>
              </a:rPr>
              <a:t>“</a:t>
            </a:r>
            <a:r>
              <a:rPr lang="en-US" altLang="ja-JP" dirty="0">
                <a:latin typeface="Tahoma" charset="0"/>
              </a:rPr>
              <a:t>closed row</a:t>
            </a:r>
            <a:r>
              <a:rPr lang="ja-JP" altLang="en-US" dirty="0">
                <a:latin typeface="Tahoma" charset="0"/>
              </a:rPr>
              <a:t>”</a:t>
            </a:r>
            <a:endParaRPr lang="en-US" altLang="ja-JP" dirty="0">
              <a:latin typeface="Tahoma" charset="0"/>
            </a:endParaRPr>
          </a:p>
          <a:p>
            <a:pPr lvl="1"/>
            <a:r>
              <a:rPr lang="en-US" dirty="0">
                <a:solidFill>
                  <a:srgbClr val="FF0000"/>
                </a:solidFill>
                <a:latin typeface="Tahoma" charset="0"/>
                <a:ea typeface="ＭＳ Ｐゴシック" charset="0"/>
              </a:rPr>
              <a:t>Activate</a:t>
            </a:r>
            <a:r>
              <a:rPr lang="en-US" dirty="0">
                <a:latin typeface="Tahoma" charset="0"/>
                <a:ea typeface="ＭＳ Ｐゴシック" charset="0"/>
              </a:rPr>
              <a:t> command opens row (placed into row buffer)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Tahoma" charset="0"/>
                <a:ea typeface="ＭＳ Ｐゴシック" charset="0"/>
              </a:rPr>
              <a:t>Read/write</a:t>
            </a:r>
            <a:r>
              <a:rPr lang="en-US" dirty="0">
                <a:latin typeface="Tahoma" charset="0"/>
                <a:ea typeface="ＭＳ Ｐゴシック" charset="0"/>
              </a:rPr>
              <a:t> command reads/writes column in the row buffer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  <a:latin typeface="Tahoma" charset="0"/>
                <a:ea typeface="ＭＳ Ｐゴシック" charset="0"/>
              </a:rPr>
              <a:t>Precharge</a:t>
            </a:r>
            <a:r>
              <a:rPr lang="en-US" dirty="0">
                <a:solidFill>
                  <a:srgbClr val="FF0000"/>
                </a:solidFill>
                <a:latin typeface="Tahoma" charset="0"/>
                <a:ea typeface="ＭＳ Ｐゴシック" charset="0"/>
              </a:rPr>
              <a:t> </a:t>
            </a:r>
            <a:r>
              <a:rPr lang="en-US" dirty="0">
                <a:latin typeface="Tahoma" charset="0"/>
                <a:ea typeface="ＭＳ Ｐゴシック" charset="0"/>
              </a:rPr>
              <a:t>command closes the row and prepares the bank for next access</a:t>
            </a:r>
          </a:p>
          <a:p>
            <a:r>
              <a:rPr lang="en-US" dirty="0">
                <a:latin typeface="Tahoma" charset="0"/>
              </a:rPr>
              <a:t>Access to an </a:t>
            </a:r>
            <a:r>
              <a:rPr lang="ja-JP" altLang="en-US" dirty="0">
                <a:latin typeface="Tahoma" charset="0"/>
              </a:rPr>
              <a:t>“</a:t>
            </a:r>
            <a:r>
              <a:rPr lang="en-US" altLang="ja-JP" dirty="0">
                <a:latin typeface="Tahoma" charset="0"/>
              </a:rPr>
              <a:t>open row</a:t>
            </a:r>
            <a:r>
              <a:rPr lang="ja-JP" altLang="en-US" dirty="0">
                <a:latin typeface="Tahoma" charset="0"/>
              </a:rPr>
              <a:t>”</a:t>
            </a:r>
            <a:endParaRPr lang="en-US" altLang="ja-JP" dirty="0">
              <a:latin typeface="Tahoma" charset="0"/>
            </a:endParaRP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No need for activate command</a:t>
            </a: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endParaRPr lang="en-US" dirty="0">
              <a:latin typeface="Tahoma" charset="0"/>
            </a:endParaRPr>
          </a:p>
        </p:txBody>
      </p:sp>
      <p:sp>
        <p:nvSpPr>
          <p:cNvPr id="9421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7165383-8F94-D94D-979D-782FF22F809D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8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1815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DRAM Bank Operation</a:t>
            </a:r>
          </a:p>
        </p:txBody>
      </p:sp>
      <p:sp>
        <p:nvSpPr>
          <p:cNvPr id="95234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>
              <a:latin typeface="Tahoma" charset="0"/>
            </a:endParaRPr>
          </a:p>
        </p:txBody>
      </p:sp>
      <p:sp>
        <p:nvSpPr>
          <p:cNvPr id="952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F25EFCA-4315-3D4A-B90C-1B409A852561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9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sp>
        <p:nvSpPr>
          <p:cNvPr id="95236" name="Rectangle 4"/>
          <p:cNvSpPr>
            <a:spLocks noChangeArrowheads="1"/>
          </p:cNvSpPr>
          <p:nvPr/>
        </p:nvSpPr>
        <p:spPr bwMode="auto">
          <a:xfrm>
            <a:off x="3822700" y="1643063"/>
            <a:ext cx="1612900" cy="22463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5237" name="Line 5"/>
          <p:cNvSpPr>
            <a:spLocks noChangeShapeType="1"/>
          </p:cNvSpPr>
          <p:nvPr/>
        </p:nvSpPr>
        <p:spPr bwMode="auto">
          <a:xfrm>
            <a:off x="3822700" y="1931988"/>
            <a:ext cx="16129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5238" name="Line 6"/>
          <p:cNvSpPr>
            <a:spLocks noChangeShapeType="1"/>
          </p:cNvSpPr>
          <p:nvPr/>
        </p:nvSpPr>
        <p:spPr bwMode="auto">
          <a:xfrm>
            <a:off x="3822700" y="2219325"/>
            <a:ext cx="16129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5239" name="Line 7"/>
          <p:cNvSpPr>
            <a:spLocks noChangeShapeType="1"/>
          </p:cNvSpPr>
          <p:nvPr/>
        </p:nvSpPr>
        <p:spPr bwMode="auto">
          <a:xfrm>
            <a:off x="3822700" y="2508250"/>
            <a:ext cx="16129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5240" name="Line 8"/>
          <p:cNvSpPr>
            <a:spLocks noChangeShapeType="1"/>
          </p:cNvSpPr>
          <p:nvPr/>
        </p:nvSpPr>
        <p:spPr bwMode="auto">
          <a:xfrm>
            <a:off x="3822700" y="2795588"/>
            <a:ext cx="16129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5241" name="Line 9"/>
          <p:cNvSpPr>
            <a:spLocks noChangeShapeType="1"/>
          </p:cNvSpPr>
          <p:nvPr/>
        </p:nvSpPr>
        <p:spPr bwMode="auto">
          <a:xfrm>
            <a:off x="3822700" y="3082925"/>
            <a:ext cx="16129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5242" name="Line 10"/>
          <p:cNvSpPr>
            <a:spLocks noChangeShapeType="1"/>
          </p:cNvSpPr>
          <p:nvPr/>
        </p:nvSpPr>
        <p:spPr bwMode="auto">
          <a:xfrm>
            <a:off x="3822700" y="3371850"/>
            <a:ext cx="16129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3822700" y="4465638"/>
            <a:ext cx="1612900" cy="288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Line 13"/>
          <p:cNvSpPr>
            <a:spLocks noChangeShapeType="1"/>
          </p:cNvSpPr>
          <p:nvPr/>
        </p:nvSpPr>
        <p:spPr bwMode="auto">
          <a:xfrm>
            <a:off x="4629150" y="3889375"/>
            <a:ext cx="0" cy="5762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5389563" y="4408488"/>
            <a:ext cx="1314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smtClean="0">
                <a:solidFill>
                  <a:srgbClr val="CC0000"/>
                </a:solidFill>
                <a:cs typeface="Arial" charset="0"/>
              </a:rPr>
              <a:t>Row Buffer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136525" y="1244600"/>
            <a:ext cx="2171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smtClean="0">
                <a:solidFill>
                  <a:srgbClr val="003399"/>
                </a:solidFill>
                <a:cs typeface="Arial" charset="0"/>
              </a:rPr>
              <a:t>(Row 0, Column 0)</a:t>
            </a:r>
          </a:p>
        </p:txBody>
      </p:sp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2900363" y="1643063"/>
            <a:ext cx="461962" cy="22463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Text Box 17"/>
          <p:cNvSpPr txBox="1">
            <a:spLocks noChangeArrowheads="1"/>
          </p:cNvSpPr>
          <p:nvPr/>
        </p:nvSpPr>
        <p:spPr bwMode="auto">
          <a:xfrm rot="-5400000">
            <a:off x="2356644" y="2596357"/>
            <a:ext cx="1530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smtClean="0">
                <a:solidFill>
                  <a:srgbClr val="000000"/>
                </a:solidFill>
                <a:cs typeface="Arial" charset="0"/>
              </a:rPr>
              <a:t>Row decoder</a:t>
            </a:r>
          </a:p>
        </p:txBody>
      </p:sp>
      <p:sp>
        <p:nvSpPr>
          <p:cNvPr id="18" name="Text Box 19"/>
          <p:cNvSpPr txBox="1">
            <a:spLocks noChangeArrowheads="1"/>
          </p:cNvSpPr>
          <p:nvPr/>
        </p:nvSpPr>
        <p:spPr bwMode="auto">
          <a:xfrm>
            <a:off x="3889375" y="5056188"/>
            <a:ext cx="14795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smtClean="0">
                <a:solidFill>
                  <a:srgbClr val="000000"/>
                </a:solidFill>
                <a:cs typeface="Arial" charset="0"/>
              </a:rPr>
              <a:t>Column mux</a:t>
            </a:r>
          </a:p>
        </p:txBody>
      </p:sp>
      <p:sp>
        <p:nvSpPr>
          <p:cNvPr id="95250" name="Line 20"/>
          <p:cNvSpPr>
            <a:spLocks noChangeShapeType="1"/>
          </p:cNvSpPr>
          <p:nvPr/>
        </p:nvSpPr>
        <p:spPr bwMode="auto">
          <a:xfrm>
            <a:off x="4052888" y="1643063"/>
            <a:ext cx="0" cy="224631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5251" name="Line 21"/>
          <p:cNvSpPr>
            <a:spLocks noChangeShapeType="1"/>
          </p:cNvSpPr>
          <p:nvPr/>
        </p:nvSpPr>
        <p:spPr bwMode="auto">
          <a:xfrm>
            <a:off x="4283075" y="1643063"/>
            <a:ext cx="0" cy="224631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5252" name="Line 22"/>
          <p:cNvSpPr>
            <a:spLocks noChangeShapeType="1"/>
          </p:cNvSpPr>
          <p:nvPr/>
        </p:nvSpPr>
        <p:spPr bwMode="auto">
          <a:xfrm>
            <a:off x="4514850" y="1643063"/>
            <a:ext cx="0" cy="224631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5253" name="Line 23"/>
          <p:cNvSpPr>
            <a:spLocks noChangeShapeType="1"/>
          </p:cNvSpPr>
          <p:nvPr/>
        </p:nvSpPr>
        <p:spPr bwMode="auto">
          <a:xfrm>
            <a:off x="4745038" y="1643063"/>
            <a:ext cx="0" cy="224631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5254" name="Line 24"/>
          <p:cNvSpPr>
            <a:spLocks noChangeShapeType="1"/>
          </p:cNvSpPr>
          <p:nvPr/>
        </p:nvSpPr>
        <p:spPr bwMode="auto">
          <a:xfrm>
            <a:off x="4975225" y="1643063"/>
            <a:ext cx="0" cy="224631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5255" name="Line 25"/>
          <p:cNvSpPr>
            <a:spLocks noChangeShapeType="1"/>
          </p:cNvSpPr>
          <p:nvPr/>
        </p:nvSpPr>
        <p:spPr bwMode="auto">
          <a:xfrm>
            <a:off x="5205413" y="1643063"/>
            <a:ext cx="0" cy="224631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5256" name="Line 26"/>
          <p:cNvSpPr>
            <a:spLocks noChangeShapeType="1"/>
          </p:cNvSpPr>
          <p:nvPr/>
        </p:nvSpPr>
        <p:spPr bwMode="auto">
          <a:xfrm>
            <a:off x="3822700" y="3636963"/>
            <a:ext cx="16129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Line 27"/>
          <p:cNvSpPr>
            <a:spLocks noChangeShapeType="1"/>
          </p:cNvSpPr>
          <p:nvPr/>
        </p:nvSpPr>
        <p:spPr bwMode="auto">
          <a:xfrm>
            <a:off x="3362325" y="2795588"/>
            <a:ext cx="460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" name="Line 28"/>
          <p:cNvSpPr>
            <a:spLocks noChangeShapeType="1"/>
          </p:cNvSpPr>
          <p:nvPr/>
        </p:nvSpPr>
        <p:spPr bwMode="auto">
          <a:xfrm>
            <a:off x="4637088" y="4754563"/>
            <a:ext cx="0" cy="2873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Line 39"/>
          <p:cNvSpPr>
            <a:spLocks noChangeShapeType="1"/>
          </p:cNvSpPr>
          <p:nvPr/>
        </p:nvSpPr>
        <p:spPr bwMode="auto">
          <a:xfrm>
            <a:off x="2266950" y="2795588"/>
            <a:ext cx="6334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Text Box 40"/>
          <p:cNvSpPr txBox="1">
            <a:spLocks noChangeArrowheads="1"/>
          </p:cNvSpPr>
          <p:nvPr/>
        </p:nvSpPr>
        <p:spPr bwMode="auto">
          <a:xfrm>
            <a:off x="558800" y="2565400"/>
            <a:ext cx="1708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smtClean="0">
                <a:solidFill>
                  <a:srgbClr val="000000"/>
                </a:solidFill>
                <a:cs typeface="Arial" charset="0"/>
              </a:rPr>
              <a:t>Row address 0</a:t>
            </a:r>
          </a:p>
        </p:txBody>
      </p:sp>
      <p:sp>
        <p:nvSpPr>
          <p:cNvPr id="30" name="Text Box 41"/>
          <p:cNvSpPr txBox="1">
            <a:spLocks noChangeArrowheads="1"/>
          </p:cNvSpPr>
          <p:nvPr/>
        </p:nvSpPr>
        <p:spPr bwMode="auto">
          <a:xfrm>
            <a:off x="1301750" y="5078413"/>
            <a:ext cx="2038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smtClean="0">
                <a:solidFill>
                  <a:srgbClr val="000000"/>
                </a:solidFill>
                <a:cs typeface="Arial" charset="0"/>
              </a:rPr>
              <a:t>Column address 0</a:t>
            </a:r>
          </a:p>
        </p:txBody>
      </p:sp>
      <p:sp>
        <p:nvSpPr>
          <p:cNvPr id="31" name="Line 42"/>
          <p:cNvSpPr>
            <a:spLocks noChangeShapeType="1"/>
          </p:cNvSpPr>
          <p:nvPr/>
        </p:nvSpPr>
        <p:spPr bwMode="auto">
          <a:xfrm>
            <a:off x="3414713" y="5272088"/>
            <a:ext cx="460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Line 43"/>
          <p:cNvSpPr>
            <a:spLocks noChangeShapeType="1"/>
          </p:cNvSpPr>
          <p:nvPr/>
        </p:nvSpPr>
        <p:spPr bwMode="auto">
          <a:xfrm>
            <a:off x="4629150" y="5445125"/>
            <a:ext cx="0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Text Box 44"/>
          <p:cNvSpPr txBox="1">
            <a:spLocks noChangeArrowheads="1"/>
          </p:cNvSpPr>
          <p:nvPr/>
        </p:nvSpPr>
        <p:spPr bwMode="auto">
          <a:xfrm>
            <a:off x="4283075" y="5734050"/>
            <a:ext cx="666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smtClean="0">
                <a:solidFill>
                  <a:srgbClr val="000000"/>
                </a:solidFill>
                <a:cs typeface="Arial" charset="0"/>
              </a:rPr>
              <a:t>Data</a:t>
            </a:r>
          </a:p>
        </p:txBody>
      </p:sp>
      <p:sp>
        <p:nvSpPr>
          <p:cNvPr id="34" name="Rectangle 45"/>
          <p:cNvSpPr>
            <a:spLocks noChangeArrowheads="1"/>
          </p:cNvSpPr>
          <p:nvPr/>
        </p:nvSpPr>
        <p:spPr bwMode="auto">
          <a:xfrm>
            <a:off x="3822700" y="1643063"/>
            <a:ext cx="1612900" cy="288925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" name="Rectangle 47"/>
          <p:cNvSpPr>
            <a:spLocks noChangeArrowheads="1"/>
          </p:cNvSpPr>
          <p:nvPr/>
        </p:nvSpPr>
        <p:spPr bwMode="auto">
          <a:xfrm>
            <a:off x="3822700" y="4465638"/>
            <a:ext cx="1612900" cy="288925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" name="Rectangle 48"/>
          <p:cNvSpPr>
            <a:spLocks noChangeArrowheads="1"/>
          </p:cNvSpPr>
          <p:nvPr/>
        </p:nvSpPr>
        <p:spPr bwMode="auto">
          <a:xfrm>
            <a:off x="3822700" y="4465638"/>
            <a:ext cx="230188" cy="288925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Text Box 49"/>
          <p:cNvSpPr txBox="1">
            <a:spLocks noChangeArrowheads="1"/>
          </p:cNvSpPr>
          <p:nvPr/>
        </p:nvSpPr>
        <p:spPr bwMode="auto">
          <a:xfrm>
            <a:off x="4225925" y="4421188"/>
            <a:ext cx="831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smtClean="0">
                <a:solidFill>
                  <a:srgbClr val="FFFFFF"/>
                </a:solidFill>
                <a:cs typeface="Arial" charset="0"/>
              </a:rPr>
              <a:t>Row 0</a:t>
            </a:r>
          </a:p>
        </p:txBody>
      </p:sp>
      <p:sp>
        <p:nvSpPr>
          <p:cNvPr id="38" name="Text Box 50"/>
          <p:cNvSpPr txBox="1">
            <a:spLocks noChangeArrowheads="1"/>
          </p:cNvSpPr>
          <p:nvPr/>
        </p:nvSpPr>
        <p:spPr bwMode="auto">
          <a:xfrm>
            <a:off x="4237038" y="4421188"/>
            <a:ext cx="831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smtClean="0">
                <a:solidFill>
                  <a:srgbClr val="000000"/>
                </a:solidFill>
                <a:cs typeface="Arial" charset="0"/>
              </a:rPr>
              <a:t>Empty</a:t>
            </a:r>
          </a:p>
        </p:txBody>
      </p:sp>
      <p:sp>
        <p:nvSpPr>
          <p:cNvPr id="39" name="Text Box 51"/>
          <p:cNvSpPr txBox="1">
            <a:spLocks noChangeArrowheads="1"/>
          </p:cNvSpPr>
          <p:nvPr/>
        </p:nvSpPr>
        <p:spPr bwMode="auto">
          <a:xfrm>
            <a:off x="7938" y="1530350"/>
            <a:ext cx="23018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smtClean="0">
                <a:solidFill>
                  <a:srgbClr val="003399"/>
                </a:solidFill>
                <a:cs typeface="Arial" charset="0"/>
              </a:rPr>
              <a:t>  (Row 0, Column 1)</a:t>
            </a:r>
          </a:p>
        </p:txBody>
      </p:sp>
      <p:sp>
        <p:nvSpPr>
          <p:cNvPr id="40" name="Text Box 52"/>
          <p:cNvSpPr txBox="1">
            <a:spLocks noChangeArrowheads="1"/>
          </p:cNvSpPr>
          <p:nvPr/>
        </p:nvSpPr>
        <p:spPr bwMode="auto">
          <a:xfrm>
            <a:off x="1301750" y="5078413"/>
            <a:ext cx="2038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smtClean="0">
                <a:solidFill>
                  <a:srgbClr val="000000"/>
                </a:solidFill>
                <a:cs typeface="Arial" charset="0"/>
              </a:rPr>
              <a:t>Column address 1</a:t>
            </a:r>
          </a:p>
        </p:txBody>
      </p:sp>
      <p:sp>
        <p:nvSpPr>
          <p:cNvPr id="41" name="Rectangle 53"/>
          <p:cNvSpPr>
            <a:spLocks noChangeArrowheads="1"/>
          </p:cNvSpPr>
          <p:nvPr/>
        </p:nvSpPr>
        <p:spPr bwMode="auto">
          <a:xfrm>
            <a:off x="4054475" y="4465638"/>
            <a:ext cx="230188" cy="288925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2" name="Text Box 54"/>
          <p:cNvSpPr txBox="1">
            <a:spLocks noChangeArrowheads="1"/>
          </p:cNvSpPr>
          <p:nvPr/>
        </p:nvSpPr>
        <p:spPr bwMode="auto">
          <a:xfrm>
            <a:off x="136525" y="1797050"/>
            <a:ext cx="22367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smtClean="0">
                <a:solidFill>
                  <a:srgbClr val="003399"/>
                </a:solidFill>
                <a:cs typeface="Arial" charset="0"/>
              </a:rPr>
              <a:t>(Row 0, Column 85)</a:t>
            </a:r>
          </a:p>
        </p:txBody>
      </p:sp>
      <p:sp>
        <p:nvSpPr>
          <p:cNvPr id="43" name="Rectangle 55"/>
          <p:cNvSpPr>
            <a:spLocks noChangeArrowheads="1"/>
          </p:cNvSpPr>
          <p:nvPr/>
        </p:nvSpPr>
        <p:spPr bwMode="auto">
          <a:xfrm>
            <a:off x="5032375" y="4465638"/>
            <a:ext cx="230188" cy="288925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4" name="Text Box 56"/>
          <p:cNvSpPr txBox="1">
            <a:spLocks noChangeArrowheads="1"/>
          </p:cNvSpPr>
          <p:nvPr/>
        </p:nvSpPr>
        <p:spPr bwMode="auto">
          <a:xfrm>
            <a:off x="1301750" y="5078413"/>
            <a:ext cx="2184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smtClean="0">
                <a:solidFill>
                  <a:srgbClr val="000000"/>
                </a:solidFill>
                <a:cs typeface="Arial" charset="0"/>
              </a:rPr>
              <a:t>Column address 85</a:t>
            </a:r>
          </a:p>
        </p:txBody>
      </p:sp>
      <p:sp>
        <p:nvSpPr>
          <p:cNvPr id="45" name="Text Box 58"/>
          <p:cNvSpPr txBox="1">
            <a:spLocks noChangeArrowheads="1"/>
          </p:cNvSpPr>
          <p:nvPr/>
        </p:nvSpPr>
        <p:spPr bwMode="auto">
          <a:xfrm>
            <a:off x="144463" y="2070100"/>
            <a:ext cx="21732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smtClean="0">
                <a:solidFill>
                  <a:srgbClr val="003399"/>
                </a:solidFill>
                <a:cs typeface="Arial" charset="0"/>
              </a:rPr>
              <a:t>(Row 1, Column 0)</a:t>
            </a:r>
          </a:p>
        </p:txBody>
      </p:sp>
      <p:sp>
        <p:nvSpPr>
          <p:cNvPr id="46" name="Text Box 59"/>
          <p:cNvSpPr txBox="1">
            <a:spLocks noChangeArrowheads="1"/>
          </p:cNvSpPr>
          <p:nvPr/>
        </p:nvSpPr>
        <p:spPr bwMode="auto">
          <a:xfrm>
            <a:off x="6669088" y="4408488"/>
            <a:ext cx="552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smtClean="0">
                <a:solidFill>
                  <a:srgbClr val="3B812F"/>
                </a:solidFill>
                <a:cs typeface="Arial" charset="0"/>
              </a:rPr>
              <a:t>HIT</a:t>
            </a:r>
          </a:p>
        </p:txBody>
      </p:sp>
      <p:sp>
        <p:nvSpPr>
          <p:cNvPr id="47" name="Text Box 60"/>
          <p:cNvSpPr txBox="1">
            <a:spLocks noChangeArrowheads="1"/>
          </p:cNvSpPr>
          <p:nvPr/>
        </p:nvSpPr>
        <p:spPr bwMode="auto">
          <a:xfrm>
            <a:off x="6667500" y="4408488"/>
            <a:ext cx="552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smtClean="0">
                <a:solidFill>
                  <a:srgbClr val="3B812F"/>
                </a:solidFill>
                <a:cs typeface="Arial" charset="0"/>
              </a:rPr>
              <a:t>HIT</a:t>
            </a:r>
          </a:p>
        </p:txBody>
      </p:sp>
      <p:sp>
        <p:nvSpPr>
          <p:cNvPr id="48" name="Text Box 61"/>
          <p:cNvSpPr txBox="1">
            <a:spLocks noChangeArrowheads="1"/>
          </p:cNvSpPr>
          <p:nvPr/>
        </p:nvSpPr>
        <p:spPr bwMode="auto">
          <a:xfrm>
            <a:off x="561975" y="2565400"/>
            <a:ext cx="1708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smtClean="0">
                <a:solidFill>
                  <a:srgbClr val="000000"/>
                </a:solidFill>
                <a:cs typeface="Arial" charset="0"/>
              </a:rPr>
              <a:t>Row address 1</a:t>
            </a:r>
          </a:p>
        </p:txBody>
      </p:sp>
      <p:sp>
        <p:nvSpPr>
          <p:cNvPr id="49" name="Rectangle 62"/>
          <p:cNvSpPr>
            <a:spLocks noChangeArrowheads="1"/>
          </p:cNvSpPr>
          <p:nvPr/>
        </p:nvSpPr>
        <p:spPr bwMode="auto">
          <a:xfrm>
            <a:off x="3822700" y="1931988"/>
            <a:ext cx="1612900" cy="288925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0" name="Rectangle 63"/>
          <p:cNvSpPr>
            <a:spLocks noChangeArrowheads="1"/>
          </p:cNvSpPr>
          <p:nvPr/>
        </p:nvSpPr>
        <p:spPr bwMode="auto">
          <a:xfrm>
            <a:off x="3822700" y="4465638"/>
            <a:ext cx="1612900" cy="288925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1" name="Rectangle 64"/>
          <p:cNvSpPr>
            <a:spLocks noChangeArrowheads="1"/>
          </p:cNvSpPr>
          <p:nvPr/>
        </p:nvSpPr>
        <p:spPr bwMode="auto">
          <a:xfrm>
            <a:off x="3822700" y="4465638"/>
            <a:ext cx="230188" cy="288925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2" name="Text Box 65"/>
          <p:cNvSpPr txBox="1">
            <a:spLocks noChangeArrowheads="1"/>
          </p:cNvSpPr>
          <p:nvPr/>
        </p:nvSpPr>
        <p:spPr bwMode="auto">
          <a:xfrm>
            <a:off x="4273550" y="4419600"/>
            <a:ext cx="831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smtClean="0">
                <a:solidFill>
                  <a:srgbClr val="FFFFFF"/>
                </a:solidFill>
                <a:cs typeface="Arial" charset="0"/>
              </a:rPr>
              <a:t>Row 1</a:t>
            </a:r>
          </a:p>
        </p:txBody>
      </p:sp>
      <p:sp>
        <p:nvSpPr>
          <p:cNvPr id="53" name="Text Box 66"/>
          <p:cNvSpPr txBox="1">
            <a:spLocks noChangeArrowheads="1"/>
          </p:cNvSpPr>
          <p:nvPr/>
        </p:nvSpPr>
        <p:spPr bwMode="auto">
          <a:xfrm>
            <a:off x="1301750" y="5076825"/>
            <a:ext cx="2038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smtClean="0">
                <a:solidFill>
                  <a:srgbClr val="000000"/>
                </a:solidFill>
                <a:cs typeface="Arial" charset="0"/>
              </a:rPr>
              <a:t>Column address 0</a:t>
            </a:r>
          </a:p>
        </p:txBody>
      </p:sp>
      <p:sp>
        <p:nvSpPr>
          <p:cNvPr id="54" name="Text Box 67"/>
          <p:cNvSpPr txBox="1">
            <a:spLocks noChangeArrowheads="1"/>
          </p:cNvSpPr>
          <p:nvPr/>
        </p:nvSpPr>
        <p:spPr bwMode="auto">
          <a:xfrm>
            <a:off x="6645275" y="4408488"/>
            <a:ext cx="145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smtClean="0">
                <a:solidFill>
                  <a:srgbClr val="FF0000"/>
                </a:solidFill>
                <a:cs typeface="Arial" charset="0"/>
              </a:rPr>
              <a:t>CONFLICT !</a:t>
            </a:r>
          </a:p>
        </p:txBody>
      </p:sp>
      <p:sp>
        <p:nvSpPr>
          <p:cNvPr id="95286" name="Text Box 69"/>
          <p:cNvSpPr txBox="1">
            <a:spLocks noChangeArrowheads="1"/>
          </p:cNvSpPr>
          <p:nvPr/>
        </p:nvSpPr>
        <p:spPr bwMode="auto">
          <a:xfrm>
            <a:off x="4052888" y="1296988"/>
            <a:ext cx="1085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smtClean="0">
                <a:solidFill>
                  <a:srgbClr val="FF0000"/>
                </a:solidFill>
                <a:cs typeface="Arial" charset="0"/>
              </a:rPr>
              <a:t>Columns</a:t>
            </a:r>
          </a:p>
        </p:txBody>
      </p:sp>
      <p:sp>
        <p:nvSpPr>
          <p:cNvPr id="95287" name="Text Box 70"/>
          <p:cNvSpPr txBox="1">
            <a:spLocks noChangeArrowheads="1"/>
          </p:cNvSpPr>
          <p:nvPr/>
        </p:nvSpPr>
        <p:spPr bwMode="auto">
          <a:xfrm rot="5400000">
            <a:off x="5220494" y="2637632"/>
            <a:ext cx="755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smtClean="0">
                <a:solidFill>
                  <a:srgbClr val="FF0000"/>
                </a:solidFill>
                <a:cs typeface="Arial" charset="0"/>
              </a:rPr>
              <a:t>Rows</a:t>
            </a:r>
          </a:p>
        </p:txBody>
      </p:sp>
      <p:sp>
        <p:nvSpPr>
          <p:cNvPr id="57" name="Text Box 15"/>
          <p:cNvSpPr txBox="1">
            <a:spLocks noChangeArrowheads="1"/>
          </p:cNvSpPr>
          <p:nvPr/>
        </p:nvSpPr>
        <p:spPr bwMode="auto">
          <a:xfrm>
            <a:off x="153988" y="979488"/>
            <a:ext cx="2070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smtClean="0">
                <a:solidFill>
                  <a:srgbClr val="003399"/>
                </a:solidFill>
                <a:cs typeface="Arial" charset="0"/>
              </a:rPr>
              <a:t>  Access Address: </a:t>
            </a:r>
          </a:p>
        </p:txBody>
      </p:sp>
      <p:sp>
        <p:nvSpPr>
          <p:cNvPr id="58" name="Trapezoid 57"/>
          <p:cNvSpPr/>
          <p:nvPr/>
        </p:nvSpPr>
        <p:spPr bwMode="auto">
          <a:xfrm rot="10800000">
            <a:off x="3814763" y="5026025"/>
            <a:ext cx="1617662" cy="422275"/>
          </a:xfrm>
          <a:prstGeom prst="trapezoid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pitchFamily="34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2355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54 0.00232 L 0.07899 0.0007 L 0.07413 0.22616 " pathEditMode="relative" ptsTypes="AAA">
                                      <p:cBhvr>
                                        <p:cTn id="7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2 0.0007 C 0.02622 0.00116 0.05243 0.00232 0.05243 0.00232 L 0.04879 0.22778 " pathEditMode="relative" ptsTypes="fAA">
                                      <p:cBhvr>
                                        <p:cTn id="10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407 0.00232 L -0.05695 0.00232 L -0.05816 0.22616 " pathEditMode="relative" ptsTypes="AAA">
                                      <p:cBhvr>
                                        <p:cTn id="13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54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5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 nodeType="clickPar">
                      <p:stCondLst>
                        <p:cond delay="indefinite"/>
                      </p:stCondLst>
                      <p:childTnLst>
                        <p:par>
                          <p:cTn id="1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 nodeType="clickPar">
                      <p:stCondLst>
                        <p:cond delay="indefinite"/>
                      </p:stCondLst>
                      <p:childTnLst>
                        <p:par>
                          <p:cTn id="1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 nodeType="clickPar">
                      <p:stCondLst>
                        <p:cond delay="indefinite"/>
                      </p:stCondLst>
                      <p:childTnLst>
                        <p:par>
                          <p:cTn id="1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54 0.00232 L 0.07899 0.0007 L 0.07413 0.22616 " pathEditMode="relative" ptsTypes="AAA">
                                      <p:cBhvr>
                                        <p:cTn id="18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  <p:bldP spid="15" grpId="0"/>
      <p:bldP spid="15" grpId="1"/>
      <p:bldP spid="16" grpId="0" animBg="1"/>
      <p:bldP spid="17" grpId="0"/>
      <p:bldP spid="18" grpId="0"/>
      <p:bldP spid="26" grpId="0" animBg="1"/>
      <p:bldP spid="27" grpId="0" animBg="1"/>
      <p:bldP spid="28" grpId="0" animBg="1"/>
      <p:bldP spid="29" grpId="0"/>
      <p:bldP spid="29" grpId="1"/>
      <p:bldP spid="30" grpId="0"/>
      <p:bldP spid="30" grpId="1"/>
      <p:bldP spid="31" grpId="0" animBg="1"/>
      <p:bldP spid="32" grpId="0" animBg="1"/>
      <p:bldP spid="33" grpId="0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6" grpId="2" animBg="1"/>
      <p:bldP spid="37" grpId="0"/>
      <p:bldP spid="37" grpId="1"/>
      <p:bldP spid="38" grpId="0"/>
      <p:bldP spid="38" grpId="1"/>
      <p:bldP spid="39" grpId="0"/>
      <p:bldP spid="39" grpId="1"/>
      <p:bldP spid="40" grpId="0"/>
      <p:bldP spid="40" grpId="1"/>
      <p:bldP spid="41" grpId="0" animBg="1"/>
      <p:bldP spid="41" grpId="1" animBg="1"/>
      <p:bldP spid="41" grpId="2" animBg="1"/>
      <p:bldP spid="42" grpId="0"/>
      <p:bldP spid="42" grpId="1"/>
      <p:bldP spid="43" grpId="0" animBg="1"/>
      <p:bldP spid="43" grpId="1" animBg="1"/>
      <p:bldP spid="43" grpId="2" animBg="1"/>
      <p:bldP spid="44" grpId="0"/>
      <p:bldP spid="44" grpId="1"/>
      <p:bldP spid="45" grpId="0"/>
      <p:bldP spid="46" grpId="0"/>
      <p:bldP spid="46" grpId="1"/>
      <p:bldP spid="47" grpId="0"/>
      <p:bldP spid="47" grpId="1"/>
      <p:bldP spid="48" grpId="0"/>
      <p:bldP spid="48" grpId="1"/>
      <p:bldP spid="49" grpId="0" animBg="1"/>
      <p:bldP spid="49" grpId="1" animBg="1"/>
      <p:bldP spid="50" grpId="0" animBg="1"/>
      <p:bldP spid="51" grpId="0" animBg="1"/>
      <p:bldP spid="51" grpId="1" animBg="1"/>
      <p:bldP spid="52" grpId="0"/>
      <p:bldP spid="53" grpId="0"/>
      <p:bldP spid="54" grpId="0"/>
      <p:bldP spid="54" grpId="1"/>
      <p:bldP spid="57" grpId="0"/>
    </p:bldLst>
  </p:timing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1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1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1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1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1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2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2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2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4.xml><?xml version="1.0" encoding="utf-8"?>
<a:theme xmlns:a="http://schemas.openxmlformats.org/drawingml/2006/main" name="2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2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6.xml><?xml version="1.0" encoding="utf-8"?>
<a:theme xmlns:a="http://schemas.openxmlformats.org/drawingml/2006/main" name="2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7.xml><?xml version="1.0" encoding="utf-8"?>
<a:theme xmlns:a="http://schemas.openxmlformats.org/drawingml/2006/main" name="2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8.xml><?xml version="1.0" encoding="utf-8"?>
<a:theme xmlns:a="http://schemas.openxmlformats.org/drawingml/2006/main" name="2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9.xml><?xml version="1.0" encoding="utf-8"?>
<a:theme xmlns:a="http://schemas.openxmlformats.org/drawingml/2006/main" name="2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0.xml><?xml version="1.0" encoding="utf-8"?>
<a:theme xmlns:a="http://schemas.openxmlformats.org/drawingml/2006/main" name="3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1.xml><?xml version="1.0" encoding="utf-8"?>
<a:theme xmlns:a="http://schemas.openxmlformats.org/drawingml/2006/main" name="3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2.xml><?xml version="1.0" encoding="utf-8"?>
<a:theme xmlns:a="http://schemas.openxmlformats.org/drawingml/2006/main" name="3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3.xml><?xml version="1.0" encoding="utf-8"?>
<a:theme xmlns:a="http://schemas.openxmlformats.org/drawingml/2006/main" name="3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4.xml><?xml version="1.0" encoding="utf-8"?>
<a:theme xmlns:a="http://schemas.openxmlformats.org/drawingml/2006/main" name="3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5.xml><?xml version="1.0" encoding="utf-8"?>
<a:theme xmlns:a="http://schemas.openxmlformats.org/drawingml/2006/main" name="3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6.xml><?xml version="1.0" encoding="utf-8"?>
<a:theme xmlns:a="http://schemas.openxmlformats.org/drawingml/2006/main" name="3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7.xml><?xml version="1.0" encoding="utf-8"?>
<a:theme xmlns:a="http://schemas.openxmlformats.org/drawingml/2006/main" name="3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8.xml><?xml version="1.0" encoding="utf-8"?>
<a:theme xmlns:a="http://schemas.openxmlformats.org/drawingml/2006/main" name="3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9.xml><?xml version="1.0" encoding="utf-8"?>
<a:theme xmlns:a="http://schemas.openxmlformats.org/drawingml/2006/main" name="4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0.xml><?xml version="1.0" encoding="utf-8"?>
<a:theme xmlns:a="http://schemas.openxmlformats.org/drawingml/2006/main" name="4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1.xml><?xml version="1.0" encoding="utf-8"?>
<a:theme xmlns:a="http://schemas.openxmlformats.org/drawingml/2006/main" name="4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2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3.xml><?xml version="1.0" encoding="utf-8"?>
<a:theme xmlns:a="http://schemas.openxmlformats.org/drawingml/2006/main" name="4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4.xml><?xml version="1.0" encoding="utf-8"?>
<a:theme xmlns:a="http://schemas.openxmlformats.org/drawingml/2006/main" name="4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5.xml><?xml version="1.0" encoding="utf-8"?>
<a:theme xmlns:a="http://schemas.openxmlformats.org/drawingml/2006/main" name="4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6.xml><?xml version="1.0" encoding="utf-8"?>
<a:theme xmlns:a="http://schemas.openxmlformats.org/drawingml/2006/main" name="4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7.xml><?xml version="1.0" encoding="utf-8"?>
<a:theme xmlns:a="http://schemas.openxmlformats.org/drawingml/2006/main" name="SAFARI_Templat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8.xml><?xml version="1.0" encoding="utf-8"?>
<a:theme xmlns:a="http://schemas.openxmlformats.org/drawingml/2006/main" name="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9.xml><?xml version="1.0" encoding="utf-8"?>
<a:theme xmlns:a="http://schemas.openxmlformats.org/drawingml/2006/main" name="48_Edge">
  <a:themeElements>
    <a:clrScheme name="2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2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2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0.xml><?xml version="1.0" encoding="utf-8"?>
<a:theme xmlns:a="http://schemas.openxmlformats.org/drawingml/2006/main" name="49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1.xml><?xml version="1.0" encoding="utf-8"?>
<a:theme xmlns:a="http://schemas.openxmlformats.org/drawingml/2006/main" name="5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2.xml><?xml version="1.0" encoding="utf-8"?>
<a:theme xmlns:a="http://schemas.openxmlformats.org/drawingml/2006/main" name="51_Edge">
  <a:themeElements>
    <a:clrScheme name="2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2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2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3.xml><?xml version="1.0" encoding="utf-8"?>
<a:theme xmlns:a="http://schemas.openxmlformats.org/drawingml/2006/main" name="52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4.xml><?xml version="1.0" encoding="utf-8"?>
<a:theme xmlns:a="http://schemas.openxmlformats.org/drawingml/2006/main" name="54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5.xml><?xml version="1.0" encoding="utf-8"?>
<a:theme xmlns:a="http://schemas.openxmlformats.org/drawingml/2006/main" name="55_Edge">
  <a:themeElements>
    <a:clrScheme name="2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2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2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6.xml><?xml version="1.0" encoding="utf-8"?>
<a:theme xmlns:a="http://schemas.openxmlformats.org/drawingml/2006/main" name="56_Edge">
  <a:themeElements>
    <a:clrScheme name="2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2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2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7.xml><?xml version="1.0" encoding="utf-8"?>
<a:theme xmlns:a="http://schemas.openxmlformats.org/drawingml/2006/main" name="57_Edge">
  <a:themeElements>
    <a:clrScheme name="2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2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2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8.xml><?xml version="1.0" encoding="utf-8"?>
<a:theme xmlns:a="http://schemas.openxmlformats.org/drawingml/2006/main" name="58_Edge">
  <a:themeElements>
    <a:clrScheme name="2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2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2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8_Ed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2_Office Theme">
  <a:themeElements>
    <a:clrScheme name="Custom 7">
      <a:dk1>
        <a:srgbClr val="990000"/>
      </a:dk1>
      <a:lt1>
        <a:srgbClr val="FFFFFF"/>
      </a:lt1>
      <a:dk2>
        <a:srgbClr val="FFFFFF"/>
      </a:dk2>
      <a:lt2>
        <a:srgbClr val="FFFFFF"/>
      </a:lt2>
      <a:accent1>
        <a:srgbClr val="606060"/>
      </a:accent1>
      <a:accent2>
        <a:srgbClr val="A9A9A9"/>
      </a:accent2>
      <a:accent3>
        <a:srgbClr val="CCCCCC"/>
      </a:accent3>
      <a:accent4>
        <a:srgbClr val="990000"/>
      </a:accent4>
      <a:accent5>
        <a:srgbClr val="000000"/>
      </a:accent5>
      <a:accent6>
        <a:srgbClr val="969696"/>
      </a:accent6>
      <a:hlink>
        <a:srgbClr val="990000"/>
      </a:hlink>
      <a:folHlink>
        <a:srgbClr val="AEAE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51675</TotalTime>
  <Words>1634</Words>
  <Application>Microsoft Office PowerPoint</Application>
  <PresentationFormat>On-screen Show (4:3)</PresentationFormat>
  <Paragraphs>497</Paragraphs>
  <Slides>42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58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108" baseType="lpstr">
      <vt:lpstr>ＭＳ Ｐゴシック</vt:lpstr>
      <vt:lpstr>Arial</vt:lpstr>
      <vt:lpstr>Calibri</vt:lpstr>
      <vt:lpstr>Garamond</vt:lpstr>
      <vt:lpstr>Tahoma</vt:lpstr>
      <vt:lpstr>Times New Roman</vt:lpstr>
      <vt:lpstr>Wingdings</vt:lpstr>
      <vt:lpstr>Edge</vt:lpstr>
      <vt:lpstr>1_Edge</vt:lpstr>
      <vt:lpstr>3_Edge</vt:lpstr>
      <vt:lpstr>4_Edge</vt:lpstr>
      <vt:lpstr>5_Edge</vt:lpstr>
      <vt:lpstr>6_Edge</vt:lpstr>
      <vt:lpstr>7_Edge</vt:lpstr>
      <vt:lpstr>8_Edge</vt:lpstr>
      <vt:lpstr>2_Office Theme</vt:lpstr>
      <vt:lpstr>10_Edge</vt:lpstr>
      <vt:lpstr>9_Edge</vt:lpstr>
      <vt:lpstr>11_Edge</vt:lpstr>
      <vt:lpstr>12_Edge</vt:lpstr>
      <vt:lpstr>14_Edge</vt:lpstr>
      <vt:lpstr>15_Edge</vt:lpstr>
      <vt:lpstr>16_Edge</vt:lpstr>
      <vt:lpstr>17_Edge</vt:lpstr>
      <vt:lpstr>13_Edge</vt:lpstr>
      <vt:lpstr>18_Edge</vt:lpstr>
      <vt:lpstr>19_Edge</vt:lpstr>
      <vt:lpstr>22_Edge</vt:lpstr>
      <vt:lpstr>23_Edge</vt:lpstr>
      <vt:lpstr>25_Edge</vt:lpstr>
      <vt:lpstr>21_Edge</vt:lpstr>
      <vt:lpstr>24_Edge</vt:lpstr>
      <vt:lpstr>26_Edge</vt:lpstr>
      <vt:lpstr>27_Edge</vt:lpstr>
      <vt:lpstr>28_Edge</vt:lpstr>
      <vt:lpstr>29_Edge</vt:lpstr>
      <vt:lpstr>30_Edge</vt:lpstr>
      <vt:lpstr>31_Edge</vt:lpstr>
      <vt:lpstr>32_Edge</vt:lpstr>
      <vt:lpstr>33_Edge</vt:lpstr>
      <vt:lpstr>35_Edge</vt:lpstr>
      <vt:lpstr>34_Edge</vt:lpstr>
      <vt:lpstr>36_Edge</vt:lpstr>
      <vt:lpstr>37_Edge</vt:lpstr>
      <vt:lpstr>39_Edge</vt:lpstr>
      <vt:lpstr>41_Edge</vt:lpstr>
      <vt:lpstr>42_Edge</vt:lpstr>
      <vt:lpstr>43_Edge</vt:lpstr>
      <vt:lpstr>7_Office Theme</vt:lpstr>
      <vt:lpstr>44_Edge</vt:lpstr>
      <vt:lpstr>45_Edge</vt:lpstr>
      <vt:lpstr>46_Edge</vt:lpstr>
      <vt:lpstr>47_Edge</vt:lpstr>
      <vt:lpstr>SAFARI_Template</vt:lpstr>
      <vt:lpstr>2_Edge</vt:lpstr>
      <vt:lpstr>48_Edge</vt:lpstr>
      <vt:lpstr>49_Edge</vt:lpstr>
      <vt:lpstr>50_Edge</vt:lpstr>
      <vt:lpstr>51_Edge</vt:lpstr>
      <vt:lpstr>52_Edge</vt:lpstr>
      <vt:lpstr>54_Edge</vt:lpstr>
      <vt:lpstr>55_Edge</vt:lpstr>
      <vt:lpstr>56_Edge</vt:lpstr>
      <vt:lpstr>57_Edge</vt:lpstr>
      <vt:lpstr>58_Edge</vt:lpstr>
      <vt:lpstr>Visio</vt:lpstr>
      <vt:lpstr>DRAM Basics</vt:lpstr>
      <vt:lpstr>The Main Memory System</vt:lpstr>
      <vt:lpstr>Example Trend: Many Cores on Chip</vt:lpstr>
      <vt:lpstr>Main Memory in the System</vt:lpstr>
      <vt:lpstr>Memory Technology: DRAM</vt:lpstr>
      <vt:lpstr>The DRAM Subsystem Down-to-top view</vt:lpstr>
      <vt:lpstr>DRAM Subsystem Organization</vt:lpstr>
      <vt:lpstr>Page Mode DRAM</vt:lpstr>
      <vt:lpstr>DRAM Bank Operation</vt:lpstr>
      <vt:lpstr>Memory Bank Organization and Operation</vt:lpstr>
      <vt:lpstr>The DRAM Chip</vt:lpstr>
      <vt:lpstr>DRAM Rank and Module</vt:lpstr>
      <vt:lpstr>A 64-bit Wide DIMM (One Rank)</vt:lpstr>
      <vt:lpstr>A 64-bit Wide DIMM (One Rank)</vt:lpstr>
      <vt:lpstr>Multiple DIMMs</vt:lpstr>
      <vt:lpstr>DRAM Channels</vt:lpstr>
      <vt:lpstr>Generalized Memory Structure</vt:lpstr>
      <vt:lpstr>Generalized Memory Structure</vt:lpstr>
      <vt:lpstr>The DRAM Subsystem The Top Down View</vt:lpstr>
      <vt:lpstr>DRAM Subsystem Organization</vt:lpstr>
      <vt:lpstr>The DRAM subsystem</vt:lpstr>
      <vt:lpstr>Breaking down a DIMM</vt:lpstr>
      <vt:lpstr>Breaking down a DIMM</vt:lpstr>
      <vt:lpstr>Rank</vt:lpstr>
      <vt:lpstr>Breaking down a Rank</vt:lpstr>
      <vt:lpstr>Breaking down a Chip</vt:lpstr>
      <vt:lpstr>Breaking down a Bank</vt:lpstr>
      <vt:lpstr>DRAM Subsystem Organization</vt:lpstr>
      <vt:lpstr>Example: Transferring a cache block</vt:lpstr>
      <vt:lpstr>Example: Transferring a cache block</vt:lpstr>
      <vt:lpstr>Example: Transferring a cache block</vt:lpstr>
      <vt:lpstr>Example: Transferring a cache block</vt:lpstr>
      <vt:lpstr>Example: Transferring a cache block</vt:lpstr>
      <vt:lpstr>Example: Transferring a cache block</vt:lpstr>
      <vt:lpstr>Example: Transferring a cache block</vt:lpstr>
      <vt:lpstr>Latency Components: Basic DRAM Operation</vt:lpstr>
      <vt:lpstr>Interaction with VirtualPhysical Mapping</vt:lpstr>
      <vt:lpstr>DRAM Refresh (I)</vt:lpstr>
      <vt:lpstr>DRAM Refresh (II)</vt:lpstr>
      <vt:lpstr>Memory Controllers</vt:lpstr>
      <vt:lpstr>DRAM Scheduling Policies (I)</vt:lpstr>
      <vt:lpstr>Row Buffer Management Policies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ATLAS: A Scalable and High-Performance Scheduling Algorithm for Multiple Memory Controllers</dc:title>
  <dc:creator>yoongu</dc:creator>
  <cp:lastModifiedBy>User1</cp:lastModifiedBy>
  <cp:revision>1707</cp:revision>
  <cp:lastPrinted>2010-05-26T16:43:32Z</cp:lastPrinted>
  <dcterms:created xsi:type="dcterms:W3CDTF">2010-10-08T20:41:54Z</dcterms:created>
  <dcterms:modified xsi:type="dcterms:W3CDTF">2018-09-16T07:14:46Z</dcterms:modified>
</cp:coreProperties>
</file>